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520" r:id="rId5"/>
    <p:sldId id="691" r:id="rId6"/>
    <p:sldId id="1581" r:id="rId7"/>
    <p:sldId id="676" r:id="rId8"/>
    <p:sldId id="1612" r:id="rId9"/>
    <p:sldId id="1090" r:id="rId10"/>
    <p:sldId id="1621" r:id="rId11"/>
    <p:sldId id="1634" r:id="rId12"/>
    <p:sldId id="612" r:id="rId13"/>
    <p:sldId id="1580" r:id="rId14"/>
    <p:sldId id="1671" r:id="rId15"/>
    <p:sldId id="1620" r:id="rId16"/>
    <p:sldId id="475" r:id="rId17"/>
    <p:sldId id="1660" r:id="rId18"/>
    <p:sldId id="1689" r:id="rId19"/>
    <p:sldId id="1624" r:id="rId20"/>
    <p:sldId id="1598" r:id="rId21"/>
    <p:sldId id="1599" r:id="rId22"/>
    <p:sldId id="1627" r:id="rId23"/>
    <p:sldId id="1629" r:id="rId24"/>
    <p:sldId id="1688" r:id="rId25"/>
    <p:sldId id="1633" r:id="rId26"/>
    <p:sldId id="1657" r:id="rId27"/>
    <p:sldId id="1659" r:id="rId28"/>
    <p:sldId id="1687" r:id="rId29"/>
    <p:sldId id="1656" r:id="rId30"/>
    <p:sldId id="1680" r:id="rId31"/>
    <p:sldId id="1662" r:id="rId32"/>
    <p:sldId id="1639" r:id="rId33"/>
    <p:sldId id="1640" r:id="rId34"/>
    <p:sldId id="1686" r:id="rId35"/>
    <p:sldId id="1643" r:id="rId36"/>
    <p:sldId id="1664" r:id="rId37"/>
    <p:sldId id="1685" r:id="rId38"/>
    <p:sldId id="1649" r:id="rId39"/>
    <p:sldId id="1650" r:id="rId40"/>
    <p:sldId id="1591" r:id="rId41"/>
    <p:sldId id="1666" r:id="rId42"/>
    <p:sldId id="1667" r:id="rId43"/>
    <p:sldId id="1646" r:id="rId44"/>
    <p:sldId id="1669" r:id="rId45"/>
    <p:sldId id="1670" r:id="rId46"/>
    <p:sldId id="298" r:id="rId47"/>
    <p:sldId id="1673" r:id="rId48"/>
    <p:sldId id="1672" r:id="rId49"/>
    <p:sldId id="1626" r:id="rId50"/>
    <p:sldId id="1628" r:id="rId51"/>
    <p:sldId id="1675" r:id="rId52"/>
    <p:sldId id="1677" r:id="rId53"/>
    <p:sldId id="1678" r:id="rId54"/>
    <p:sldId id="1679" r:id="rId55"/>
    <p:sldId id="1681" r:id="rId56"/>
    <p:sldId id="1682" r:id="rId57"/>
    <p:sldId id="168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56E13-8252-4CF6-7E76-710C5CD67A22}" name="Amy Margolis" initials="AM" userId="S::36410@vnsny.org::2a0dcd01-7776-4a0a-9e2a-1f8f7df14d1b" providerId="AD"/>
  <p188:author id="{4FA94C32-0733-D9B7-55AB-708DE14421AC}" name="Anna Kuzmicki" initials="AK" userId="S::35166@vnshealth.org::e2c7a808-1e2c-420b-ba8e-2446600ff643" providerId="AD"/>
  <p188:author id="{F8F8C43C-8CD3-91B7-B9F9-8653F41D0EFE}" name="Sam Viscomi" initials="SV" userId="S::502964@vnshealth.org::271a53a5-cb4e-4fa7-89a2-39c0da9a7122" providerId="AD"/>
  <p188:author id="{3FC63045-C0BC-4968-36A2-2A82723D265F}" name="Lynna Paulino-Reyes" initials="LPR" userId="S::503227@vnshealth.org::65b847f1-9cac-4f7f-8910-07687599746f" providerId="AD"/>
  <p188:author id="{8797A067-2EC7-7E3A-79CC-094D00DAF176}" name="Ashleigh Bello" initials="AB" userId="S::501456@vnshealth.org::b150ff7e-1a7b-44d6-8dd2-587790286360" providerId="AD"/>
  <p188:author id="{A3535070-0045-737E-C7E5-7D7F0F88C6C8}" name="Cindy Zanca" initials="CZ" userId="S::38761@vnshealth.org::f52d4068-a6d9-4c95-aacd-4493a457e088" providerId="AD"/>
  <p188:author id="{53C46391-21A0-5DEE-A17E-8B98DCFF77E0}" name="Angie Chen" initials="AC" userId="S::501303@vnshealth.org::4bfbd551-77ea-48e6-838a-5ead414c72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S" initials="CMS" lastIdx="17" clrIdx="0"/>
  <p:cmAuthor id="1" name="Ashleigh Bello" initials="AB" lastIdx="15" clrIdx="1">
    <p:extLst>
      <p:ext uri="{19B8F6BF-5375-455C-9EA6-DF929625EA0E}">
        <p15:presenceInfo xmlns:p15="http://schemas.microsoft.com/office/powerpoint/2012/main" userId="S::501456@vnshealth.org::b150ff7e-1a7b-44d6-8dd2-587790286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52" autoAdjust="0"/>
  </p:normalViewPr>
  <p:slideViewPr>
    <p:cSldViewPr snapToGrid="0">
      <p:cViewPr varScale="1">
        <p:scale>
          <a:sx n="96" d="100"/>
          <a:sy n="96" d="100"/>
        </p:scale>
        <p:origin x="68" y="2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Alvarez" userId="S::elizab_a@vnshealth.org::55746bc3-3e27-4c20-a515-76561571512c" providerId="AD" clId="Web-{24DFC51A-AAD3-8B67-0B6D-C8A440A389E0}"/>
    <pc:docChg chg="modSld">
      <pc:chgData name="Elizabeth Alvarez" userId="S::elizab_a@vnshealth.org::55746bc3-3e27-4c20-a515-76561571512c" providerId="AD" clId="Web-{24DFC51A-AAD3-8B67-0B6D-C8A440A389E0}" dt="2024-05-01T13:51:26.746" v="63"/>
      <pc:docMkLst>
        <pc:docMk/>
      </pc:docMkLst>
      <pc:sldChg chg="modSp">
        <pc:chgData name="Elizabeth Alvarez" userId="S::elizab_a@vnshealth.org::55746bc3-3e27-4c20-a515-76561571512c" providerId="AD" clId="Web-{24DFC51A-AAD3-8B67-0B6D-C8A440A389E0}" dt="2024-05-01T13:51:26.746" v="63"/>
        <pc:sldMkLst>
          <pc:docMk/>
          <pc:sldMk cId="3013174385" sldId="1634"/>
        </pc:sldMkLst>
        <pc:graphicFrameChg chg="mod modGraphic">
          <ac:chgData name="Elizabeth Alvarez" userId="S::elizab_a@vnshealth.org::55746bc3-3e27-4c20-a515-76561571512c" providerId="AD" clId="Web-{24DFC51A-AAD3-8B67-0B6D-C8A440A389E0}" dt="2024-05-01T13:51:26.746" v="63"/>
          <ac:graphicFrameMkLst>
            <pc:docMk/>
            <pc:sldMk cId="3013174385" sldId="1634"/>
            <ac:graphicFrameMk id="5" creationId="{EE712B11-54E7-07FF-0A08-C48524B116B9}"/>
          </ac:graphicFrameMkLst>
        </pc:graphicFrameChg>
      </pc:sldChg>
    </pc:docChg>
  </pc:docChgLst>
  <pc:docChgLst>
    <pc:chgData name="Cindy Zanca" userId="S::38761@vnshealth.org::f52d4068-a6d9-4c95-aacd-4493a457e088" providerId="AD" clId="Web-{CCE8054D-0EDF-62AC-C256-DA450EAAC2E7}"/>
    <pc:docChg chg="">
      <pc:chgData name="Cindy Zanca" userId="S::38761@vnshealth.org::f52d4068-a6d9-4c95-aacd-4493a457e088" providerId="AD" clId="Web-{CCE8054D-0EDF-62AC-C256-DA450EAAC2E7}" dt="2024-04-22T15:52:50.988" v="2"/>
      <pc:docMkLst>
        <pc:docMk/>
      </pc:docMkLst>
      <pc:sldChg chg="addCm modCm">
        <pc:chgData name="Cindy Zanca" userId="S::38761@vnshealth.org::f52d4068-a6d9-4c95-aacd-4493a457e088" providerId="AD" clId="Web-{CCE8054D-0EDF-62AC-C256-DA450EAAC2E7}" dt="2024-04-22T15:52:50.988" v="2"/>
        <pc:sldMkLst>
          <pc:docMk/>
          <pc:sldMk cId="0" sldId="1630"/>
        </pc:sldMkLst>
        <pc:extLst>
          <p:ext xmlns:p="http://schemas.openxmlformats.org/presentationml/2006/main" uri="{D6D511B9-2390-475A-947B-AFAB55BFBCF1}">
            <pc226:cmChg xmlns:pc226="http://schemas.microsoft.com/office/powerpoint/2022/06/main/command" chg="add mod">
              <pc226:chgData name="Cindy Zanca" userId="S::38761@vnshealth.org::f52d4068-a6d9-4c95-aacd-4493a457e088" providerId="AD" clId="Web-{CCE8054D-0EDF-62AC-C256-DA450EAAC2E7}" dt="2024-04-22T15:52:50.988" v="2"/>
              <pc2:cmMkLst xmlns:pc2="http://schemas.microsoft.com/office/powerpoint/2019/9/main/command">
                <pc:docMk/>
                <pc:sldMk cId="0" sldId="1630"/>
                <pc2:cmMk id="{4A3EE7B6-914B-4755-AC16-3750FCE9C88F}"/>
              </pc2:cmMkLst>
              <pc226:cmRplyChg chg="add">
                <pc226:chgData name="Cindy Zanca" userId="S::38761@vnshealth.org::f52d4068-a6d9-4c95-aacd-4493a457e088" providerId="AD" clId="Web-{CCE8054D-0EDF-62AC-C256-DA450EAAC2E7}" dt="2024-04-22T15:52:50.988" v="2"/>
                <pc2:cmRplyMkLst xmlns:pc2="http://schemas.microsoft.com/office/powerpoint/2019/9/main/command">
                  <pc:docMk/>
                  <pc:sldMk cId="0" sldId="1630"/>
                  <pc2:cmMk id="{4A3EE7B6-914B-4755-AC16-3750FCE9C88F}"/>
                  <pc2:cmRplyMk id="{202EEED1-D443-4768-8FB0-06EE86205C79}"/>
                </pc2:cmRplyMkLst>
              </pc226:cmRplyChg>
            </pc226:cmChg>
          </p:ext>
        </pc:extLst>
      </pc:sldChg>
    </pc:docChg>
  </pc:docChgLst>
  <pc:docChgLst>
    <pc:chgData name="Cindy Zanca" userId="f52d4068-a6d9-4c95-aacd-4493a457e088" providerId="ADAL" clId="{50757127-546C-48AF-9EB9-9900F892D398}"/>
    <pc:docChg chg="">
      <pc:chgData name="Cindy Zanca" userId="f52d4068-a6d9-4c95-aacd-4493a457e088" providerId="ADAL" clId="{50757127-546C-48AF-9EB9-9900F892D398}" dt="2024-04-19T20:54:38.155" v="20"/>
      <pc:docMkLst>
        <pc:docMk/>
      </pc:docMkLst>
      <pc:sldChg chg="addCm">
        <pc:chgData name="Cindy Zanca" userId="f52d4068-a6d9-4c95-aacd-4493a457e088" providerId="ADAL" clId="{50757127-546C-48AF-9EB9-9900F892D398}" dt="2024-04-19T20:51:02.938" v="19"/>
        <pc:sldMkLst>
          <pc:docMk/>
          <pc:sldMk cId="791726106" sldId="475"/>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51:02.938" v="19"/>
              <pc2:cmMkLst xmlns:pc2="http://schemas.microsoft.com/office/powerpoint/2019/9/main/command">
                <pc:docMk/>
                <pc:sldMk cId="791726106" sldId="475"/>
                <pc2:cmMk id="{138F4F3C-3833-4841-A26A-0BA32E4AA77B}"/>
              </pc2:cmMkLst>
            </pc226:cmChg>
          </p:ext>
        </pc:extLst>
      </pc:sldChg>
      <pc:sldChg chg="addCm modCm">
        <pc:chgData name="Cindy Zanca" userId="f52d4068-a6d9-4c95-aacd-4493a457e088" providerId="ADAL" clId="{50757127-546C-48AF-9EB9-9900F892D398}" dt="2024-04-19T20:25:14.202" v="1" actId="2056"/>
        <pc:sldMkLst>
          <pc:docMk/>
          <pc:sldMk cId="3032233787" sldId="520"/>
        </pc:sldMkLst>
        <pc:extLst>
          <p:ext xmlns:p="http://schemas.openxmlformats.org/presentationml/2006/main" uri="{D6D511B9-2390-475A-947B-AFAB55BFBCF1}">
            <pc226:cmChg xmlns:pc226="http://schemas.microsoft.com/office/powerpoint/2022/06/main/command" chg="add mod">
              <pc226:chgData name="Cindy Zanca" userId="f52d4068-a6d9-4c95-aacd-4493a457e088" providerId="ADAL" clId="{50757127-546C-48AF-9EB9-9900F892D398}" dt="2024-04-19T20:25:14.202" v="1" actId="2056"/>
              <pc2:cmMkLst xmlns:pc2="http://schemas.microsoft.com/office/powerpoint/2019/9/main/command">
                <pc:docMk/>
                <pc:sldMk cId="3032233787" sldId="520"/>
                <pc2:cmMk id="{0C314210-DDA3-4731-B183-9A3E19F86112}"/>
              </pc2:cmMkLst>
            </pc226:cmChg>
          </p:ext>
        </pc:extLst>
      </pc:sldChg>
      <pc:sldChg chg="addCm">
        <pc:chgData name="Cindy Zanca" userId="f52d4068-a6d9-4c95-aacd-4493a457e088" providerId="ADAL" clId="{50757127-546C-48AF-9EB9-9900F892D398}" dt="2024-04-19T20:28:05.841" v="2"/>
        <pc:sldMkLst>
          <pc:docMk/>
          <pc:sldMk cId="3526798484" sldId="564"/>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28:05.841" v="2"/>
              <pc2:cmMkLst xmlns:pc2="http://schemas.microsoft.com/office/powerpoint/2019/9/main/command">
                <pc:docMk/>
                <pc:sldMk cId="3526798484" sldId="564"/>
                <pc2:cmMk id="{85C356BD-63D2-4BAD-B470-F41D0F2858CA}"/>
              </pc2:cmMkLst>
            </pc226:cmChg>
          </p:ext>
        </pc:extLst>
      </pc:sldChg>
      <pc:sldChg chg="addCm">
        <pc:chgData name="Cindy Zanca" userId="f52d4068-a6d9-4c95-aacd-4493a457e088" providerId="ADAL" clId="{50757127-546C-48AF-9EB9-9900F892D398}" dt="2024-04-19T20:43:21.563" v="16"/>
        <pc:sldMkLst>
          <pc:docMk/>
          <pc:sldMk cId="2747831119" sldId="612"/>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43:21.563" v="16"/>
              <pc2:cmMkLst xmlns:pc2="http://schemas.microsoft.com/office/powerpoint/2019/9/main/command">
                <pc:docMk/>
                <pc:sldMk cId="2747831119" sldId="612"/>
                <pc2:cmMk id="{1FCB647E-7987-4C39-A468-AFEA19E2BE48}"/>
              </pc2:cmMkLst>
            </pc226:cmChg>
          </p:ext>
        </pc:extLst>
      </pc:sldChg>
      <pc:sldChg chg="addCm modCm">
        <pc:chgData name="Cindy Zanca" userId="f52d4068-a6d9-4c95-aacd-4493a457e088" providerId="ADAL" clId="{50757127-546C-48AF-9EB9-9900F892D398}" dt="2024-04-19T20:29:49.076" v="5" actId="2056"/>
        <pc:sldMkLst>
          <pc:docMk/>
          <pc:sldMk cId="1132028564" sldId="690"/>
        </pc:sldMkLst>
        <pc:extLst>
          <p:ext xmlns:p="http://schemas.openxmlformats.org/presentationml/2006/main" uri="{D6D511B9-2390-475A-947B-AFAB55BFBCF1}">
            <pc226:cmChg xmlns:pc226="http://schemas.microsoft.com/office/powerpoint/2022/06/main/command" chg="add mod">
              <pc226:chgData name="Cindy Zanca" userId="f52d4068-a6d9-4c95-aacd-4493a457e088" providerId="ADAL" clId="{50757127-546C-48AF-9EB9-9900F892D398}" dt="2024-04-19T20:29:49.076" v="5" actId="2056"/>
              <pc2:cmMkLst xmlns:pc2="http://schemas.microsoft.com/office/powerpoint/2019/9/main/command">
                <pc:docMk/>
                <pc:sldMk cId="1132028564" sldId="690"/>
                <pc2:cmMk id="{16C7164C-F725-4D9D-B520-D33E0D3E57FC}"/>
              </pc2:cmMkLst>
            </pc226:cmChg>
          </p:ext>
        </pc:extLst>
      </pc:sldChg>
      <pc:sldChg chg="addCm">
        <pc:chgData name="Cindy Zanca" userId="f52d4068-a6d9-4c95-aacd-4493a457e088" providerId="ADAL" clId="{50757127-546C-48AF-9EB9-9900F892D398}" dt="2024-04-19T20:30:22.683" v="6"/>
        <pc:sldMkLst>
          <pc:docMk/>
          <pc:sldMk cId="297834567" sldId="1090"/>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30:22.683" v="6"/>
              <pc2:cmMkLst xmlns:pc2="http://schemas.microsoft.com/office/powerpoint/2019/9/main/command">
                <pc:docMk/>
                <pc:sldMk cId="297834567" sldId="1090"/>
                <pc2:cmMk id="{F54D66B9-DA35-42CB-801B-2F8828588DE3}"/>
              </pc2:cmMkLst>
            </pc226:cmChg>
          </p:ext>
        </pc:extLst>
      </pc:sldChg>
      <pc:sldChg chg="addCm">
        <pc:chgData name="Cindy Zanca" userId="f52d4068-a6d9-4c95-aacd-4493a457e088" providerId="ADAL" clId="{50757127-546C-48AF-9EB9-9900F892D398}" dt="2024-04-19T20:45:43.017" v="17"/>
        <pc:sldMkLst>
          <pc:docMk/>
          <pc:sldMk cId="723575628" sldId="1580"/>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45:43.017" v="17"/>
              <pc2:cmMkLst xmlns:pc2="http://schemas.microsoft.com/office/powerpoint/2019/9/main/command">
                <pc:docMk/>
                <pc:sldMk cId="723575628" sldId="1580"/>
                <pc2:cmMk id="{D5ACCCF3-F206-46C4-9871-26AA01C176AF}"/>
              </pc2:cmMkLst>
            </pc226:cmChg>
          </p:ext>
        </pc:extLst>
      </pc:sldChg>
      <pc:sldChg chg="addCm">
        <pc:chgData name="Cindy Zanca" userId="f52d4068-a6d9-4c95-aacd-4493a457e088" providerId="ADAL" clId="{50757127-546C-48AF-9EB9-9900F892D398}" dt="2024-04-19T20:49:55.113" v="18"/>
        <pc:sldMkLst>
          <pc:docMk/>
          <pc:sldMk cId="2032911535" sldId="1620"/>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49:55.113" v="18"/>
              <pc2:cmMkLst xmlns:pc2="http://schemas.microsoft.com/office/powerpoint/2019/9/main/command">
                <pc:docMk/>
                <pc:sldMk cId="2032911535" sldId="1620"/>
                <pc2:cmMk id="{A0A3C8AA-44D8-44E5-9D14-86FE9C81609B}"/>
              </pc2:cmMkLst>
            </pc226:cmChg>
          </p:ext>
        </pc:extLst>
      </pc:sldChg>
      <pc:sldChg chg="addCm modCm">
        <pc:chgData name="Cindy Zanca" userId="f52d4068-a6d9-4c95-aacd-4493a457e088" providerId="ADAL" clId="{50757127-546C-48AF-9EB9-9900F892D398}" dt="2024-04-19T20:32:46.712" v="12"/>
        <pc:sldMkLst>
          <pc:docMk/>
          <pc:sldMk cId="1134068621" sldId="1621"/>
        </pc:sldMkLst>
        <pc:extLst>
          <p:ext xmlns:p="http://schemas.openxmlformats.org/presentationml/2006/main" uri="{D6D511B9-2390-475A-947B-AFAB55BFBCF1}">
            <pc226:cmChg xmlns:pc226="http://schemas.microsoft.com/office/powerpoint/2022/06/main/command" chg="add mod">
              <pc226:chgData name="Cindy Zanca" userId="f52d4068-a6d9-4c95-aacd-4493a457e088" providerId="ADAL" clId="{50757127-546C-48AF-9EB9-9900F892D398}" dt="2024-04-19T20:32:46.712" v="12"/>
              <pc2:cmMkLst xmlns:pc2="http://schemas.microsoft.com/office/powerpoint/2019/9/main/command">
                <pc:docMk/>
                <pc:sldMk cId="1134068621" sldId="1621"/>
                <pc2:cmMk id="{7E0D08DE-2A2C-461F-9109-36FC60172F55}"/>
              </pc2:cmMkLst>
            </pc226:cmChg>
            <pc226:cmChg xmlns:pc226="http://schemas.microsoft.com/office/powerpoint/2022/06/main/command" chg="add mod">
              <pc226:chgData name="Cindy Zanca" userId="f52d4068-a6d9-4c95-aacd-4493a457e088" providerId="ADAL" clId="{50757127-546C-48AF-9EB9-9900F892D398}" dt="2024-04-19T20:31:56.338" v="9"/>
              <pc2:cmMkLst xmlns:pc2="http://schemas.microsoft.com/office/powerpoint/2019/9/main/command">
                <pc:docMk/>
                <pc:sldMk cId="1134068621" sldId="1621"/>
                <pc2:cmMk id="{895F2DFC-41BB-4800-8164-740F95781031}"/>
              </pc2:cmMkLst>
            </pc226:cmChg>
          </p:ext>
        </pc:extLst>
      </pc:sldChg>
      <pc:sldChg chg="addCm modCm">
        <pc:chgData name="Cindy Zanca" userId="f52d4068-a6d9-4c95-aacd-4493a457e088" providerId="ADAL" clId="{50757127-546C-48AF-9EB9-9900F892D398}" dt="2024-04-19T20:37:31.219" v="15"/>
        <pc:sldMkLst>
          <pc:docMk/>
          <pc:sldMk cId="3013174385" sldId="1634"/>
        </pc:sldMkLst>
        <pc:extLst>
          <p:ext xmlns:p="http://schemas.openxmlformats.org/presentationml/2006/main" uri="{D6D511B9-2390-475A-947B-AFAB55BFBCF1}">
            <pc226:cmChg xmlns:pc226="http://schemas.microsoft.com/office/powerpoint/2022/06/main/command" chg="add mod">
              <pc226:chgData name="Cindy Zanca" userId="f52d4068-a6d9-4c95-aacd-4493a457e088" providerId="ADAL" clId="{50757127-546C-48AF-9EB9-9900F892D398}" dt="2024-04-19T20:36:07.773" v="14" actId="2056"/>
              <pc2:cmMkLst xmlns:pc2="http://schemas.microsoft.com/office/powerpoint/2019/9/main/command">
                <pc:docMk/>
                <pc:sldMk cId="3013174385" sldId="1634"/>
                <pc2:cmMk id="{7434DE65-DE37-48B3-A969-D4B0CA6C1ACD}"/>
              </pc2:cmMkLst>
            </pc226:cmChg>
            <pc226:cmChg xmlns:pc226="http://schemas.microsoft.com/office/powerpoint/2022/06/main/command" chg="add">
              <pc226:chgData name="Cindy Zanca" userId="f52d4068-a6d9-4c95-aacd-4493a457e088" providerId="ADAL" clId="{50757127-546C-48AF-9EB9-9900F892D398}" dt="2024-04-19T20:37:31.219" v="15"/>
              <pc2:cmMkLst xmlns:pc2="http://schemas.microsoft.com/office/powerpoint/2019/9/main/command">
                <pc:docMk/>
                <pc:sldMk cId="3013174385" sldId="1634"/>
                <pc2:cmMk id="{7D5A0969-97E2-4835-B843-336500DD1FCE}"/>
              </pc2:cmMkLst>
            </pc226:cmChg>
          </p:ext>
        </pc:extLst>
      </pc:sldChg>
      <pc:sldChg chg="addCm">
        <pc:chgData name="Cindy Zanca" userId="f52d4068-a6d9-4c95-aacd-4493a457e088" providerId="ADAL" clId="{50757127-546C-48AF-9EB9-9900F892D398}" dt="2024-04-19T20:54:38.155" v="20"/>
        <pc:sldMkLst>
          <pc:docMk/>
          <pc:sldMk cId="785720864" sldId="1660"/>
        </pc:sldMkLst>
        <pc:extLst>
          <p:ext xmlns:p="http://schemas.openxmlformats.org/presentationml/2006/main" uri="{D6D511B9-2390-475A-947B-AFAB55BFBCF1}">
            <pc226:cmChg xmlns:pc226="http://schemas.microsoft.com/office/powerpoint/2022/06/main/command" chg="add">
              <pc226:chgData name="Cindy Zanca" userId="f52d4068-a6d9-4c95-aacd-4493a457e088" providerId="ADAL" clId="{50757127-546C-48AF-9EB9-9900F892D398}" dt="2024-04-19T20:54:38.155" v="20"/>
              <pc2:cmMkLst xmlns:pc2="http://schemas.microsoft.com/office/powerpoint/2019/9/main/command">
                <pc:docMk/>
                <pc:sldMk cId="785720864" sldId="1660"/>
                <pc2:cmMk id="{3F91173A-42A4-4106-8329-33A97BAC2EA9}"/>
              </pc2:cmMkLst>
            </pc226:cmChg>
          </p:ext>
        </pc:extLst>
      </pc:sldChg>
    </pc:docChg>
  </pc:docChgLst>
  <pc:docChgLst>
    <pc:chgData name="Sam Viscomi" userId="271a53a5-cb4e-4fa7-89a2-39c0da9a7122" providerId="ADAL" clId="{35DBCDA9-171C-4D7B-BB35-A7125406063A}"/>
    <pc:docChg chg="modSld">
      <pc:chgData name="Sam Viscomi" userId="271a53a5-cb4e-4fa7-89a2-39c0da9a7122" providerId="ADAL" clId="{35DBCDA9-171C-4D7B-BB35-A7125406063A}" dt="2024-11-06T14:09:00.958" v="25"/>
      <pc:docMkLst>
        <pc:docMk/>
      </pc:docMkLst>
      <pc:sldChg chg="modSp mod">
        <pc:chgData name="Sam Viscomi" userId="271a53a5-cb4e-4fa7-89a2-39c0da9a7122" providerId="ADAL" clId="{35DBCDA9-171C-4D7B-BB35-A7125406063A}" dt="2024-11-06T14:05:56.570" v="11" actId="14100"/>
        <pc:sldMkLst>
          <pc:docMk/>
          <pc:sldMk cId="3032233787" sldId="520"/>
        </pc:sldMkLst>
        <pc:spChg chg="mod">
          <ac:chgData name="Sam Viscomi" userId="271a53a5-cb4e-4fa7-89a2-39c0da9a7122" providerId="ADAL" clId="{35DBCDA9-171C-4D7B-BB35-A7125406063A}" dt="2024-11-06T14:05:56.570" v="11" actId="14100"/>
          <ac:spMkLst>
            <pc:docMk/>
            <pc:sldMk cId="3032233787" sldId="520"/>
            <ac:spMk id="3" creationId="{B5CEB941-2DA5-E04E-EC61-747563ABA559}"/>
          </ac:spMkLst>
        </pc:spChg>
      </pc:sldChg>
      <pc:sldChg chg="delCm">
        <pc:chgData name="Sam Viscomi" userId="271a53a5-cb4e-4fa7-89a2-39c0da9a7122" providerId="ADAL" clId="{35DBCDA9-171C-4D7B-BB35-A7125406063A}" dt="2024-11-06T14:08:28.802" v="17"/>
        <pc:sldMkLst>
          <pc:docMk/>
          <pc:sldMk cId="1779237143" sldId="1650"/>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28.802" v="17"/>
              <pc2:cmMkLst xmlns:pc2="http://schemas.microsoft.com/office/powerpoint/2019/9/main/command">
                <pc:docMk/>
                <pc:sldMk cId="1779237143" sldId="1650"/>
                <pc2:cmMk id="{C3E3ACBE-A4C7-4903-9219-865F332F8990}"/>
              </pc2:cmMkLst>
            </pc226:cmChg>
          </p:ext>
        </pc:extLst>
      </pc:sldChg>
      <pc:sldChg chg="delCm">
        <pc:chgData name="Sam Viscomi" userId="271a53a5-cb4e-4fa7-89a2-39c0da9a7122" providerId="ADAL" clId="{35DBCDA9-171C-4D7B-BB35-A7125406063A}" dt="2024-11-06T14:08:57.450" v="24"/>
        <pc:sldMkLst>
          <pc:docMk/>
          <pc:sldMk cId="1790699607" sldId="1656"/>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57.450" v="24"/>
              <pc2:cmMkLst xmlns:pc2="http://schemas.microsoft.com/office/powerpoint/2019/9/main/command">
                <pc:docMk/>
                <pc:sldMk cId="1790699607" sldId="1656"/>
                <pc2:cmMk id="{080B24F0-2898-4180-ACED-CA0E1D8FA4E1}"/>
              </pc2:cmMkLst>
            </pc226:cmChg>
          </p:ext>
        </pc:extLst>
      </pc:sldChg>
      <pc:sldChg chg="delCm">
        <pc:chgData name="Sam Viscomi" userId="271a53a5-cb4e-4fa7-89a2-39c0da9a7122" providerId="ADAL" clId="{35DBCDA9-171C-4D7B-BB35-A7125406063A}" dt="2024-11-06T14:08:04.192" v="15"/>
        <pc:sldMkLst>
          <pc:docMk/>
          <pc:sldMk cId="1821757414" sldId="1657"/>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04.192" v="15"/>
              <pc2:cmMkLst xmlns:pc2="http://schemas.microsoft.com/office/powerpoint/2019/9/main/command">
                <pc:docMk/>
                <pc:sldMk cId="1821757414" sldId="1657"/>
                <pc2:cmMk id="{3CE38E27-8859-46C1-9A92-BE635326CCBC}"/>
              </pc2:cmMkLst>
            </pc226:cmChg>
          </p:ext>
        </pc:extLst>
      </pc:sldChg>
      <pc:sldChg chg="delCm">
        <pc:chgData name="Sam Viscomi" userId="271a53a5-cb4e-4fa7-89a2-39c0da9a7122" providerId="ADAL" clId="{35DBCDA9-171C-4D7B-BB35-A7125406063A}" dt="2024-11-06T14:08:12.206" v="16"/>
        <pc:sldMkLst>
          <pc:docMk/>
          <pc:sldMk cId="2567840933" sldId="1659"/>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12.206" v="16"/>
              <pc2:cmMkLst xmlns:pc2="http://schemas.microsoft.com/office/powerpoint/2019/9/main/command">
                <pc:docMk/>
                <pc:sldMk cId="2567840933" sldId="1659"/>
                <pc2:cmMk id="{EB65D4AB-2A9D-495D-9787-350005145C44}"/>
              </pc2:cmMkLst>
            </pc226:cmChg>
          </p:ext>
        </pc:extLst>
      </pc:sldChg>
      <pc:sldChg chg="delCm">
        <pc:chgData name="Sam Viscomi" userId="271a53a5-cb4e-4fa7-89a2-39c0da9a7122" providerId="ADAL" clId="{35DBCDA9-171C-4D7B-BB35-A7125406063A}" dt="2024-11-06T14:08:35.031" v="19"/>
        <pc:sldMkLst>
          <pc:docMk/>
          <pc:sldMk cId="2373365608" sldId="1666"/>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33.044" v="18"/>
              <pc2:cmMkLst xmlns:pc2="http://schemas.microsoft.com/office/powerpoint/2019/9/main/command">
                <pc:docMk/>
                <pc:sldMk cId="2373365608" sldId="1666"/>
                <pc2:cmMk id="{D23A8A5B-C8EC-4475-8828-F370B83B5471}"/>
              </pc2:cmMkLst>
            </pc226:cmChg>
            <pc226:cmChg xmlns:pc226="http://schemas.microsoft.com/office/powerpoint/2022/06/main/command" chg="del">
              <pc226:chgData name="Sam Viscomi" userId="271a53a5-cb4e-4fa7-89a2-39c0da9a7122" providerId="ADAL" clId="{35DBCDA9-171C-4D7B-BB35-A7125406063A}" dt="2024-11-06T14:08:35.031" v="19"/>
              <pc2:cmMkLst xmlns:pc2="http://schemas.microsoft.com/office/powerpoint/2019/9/main/command">
                <pc:docMk/>
                <pc:sldMk cId="2373365608" sldId="1666"/>
                <pc2:cmMk id="{97AAA2B8-FE0F-4387-98FB-3B79CD8C96AA}"/>
              </pc2:cmMkLst>
            </pc226:cmChg>
          </p:ext>
        </pc:extLst>
      </pc:sldChg>
      <pc:sldChg chg="delCm">
        <pc:chgData name="Sam Viscomi" userId="271a53a5-cb4e-4fa7-89a2-39c0da9a7122" providerId="ADAL" clId="{35DBCDA9-171C-4D7B-BB35-A7125406063A}" dt="2024-11-06T14:08:38.423" v="20"/>
        <pc:sldMkLst>
          <pc:docMk/>
          <pc:sldMk cId="2638927209" sldId="1667"/>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38.423" v="20"/>
              <pc2:cmMkLst xmlns:pc2="http://schemas.microsoft.com/office/powerpoint/2019/9/main/command">
                <pc:docMk/>
                <pc:sldMk cId="2638927209" sldId="1667"/>
                <pc2:cmMk id="{CB8AF3A7-ACE0-4E63-A6D7-6AAA6B0266F3}"/>
              </pc2:cmMkLst>
            </pc226:cmChg>
          </p:ext>
        </pc:extLst>
      </pc:sldChg>
      <pc:sldChg chg="modSp mod">
        <pc:chgData name="Sam Viscomi" userId="271a53a5-cb4e-4fa7-89a2-39c0da9a7122" providerId="ADAL" clId="{35DBCDA9-171C-4D7B-BB35-A7125406063A}" dt="2024-11-06T14:06:43.138" v="14" actId="207"/>
        <pc:sldMkLst>
          <pc:docMk/>
          <pc:sldMk cId="108175758" sldId="1671"/>
        </pc:sldMkLst>
        <pc:spChg chg="mod">
          <ac:chgData name="Sam Viscomi" userId="271a53a5-cb4e-4fa7-89a2-39c0da9a7122" providerId="ADAL" clId="{35DBCDA9-171C-4D7B-BB35-A7125406063A}" dt="2024-11-06T14:06:37.331" v="13" actId="207"/>
          <ac:spMkLst>
            <pc:docMk/>
            <pc:sldMk cId="108175758" sldId="1671"/>
            <ac:spMk id="10" creationId="{7FB501BE-9672-CF01-1721-9A244423D877}"/>
          </ac:spMkLst>
        </pc:spChg>
        <pc:spChg chg="mod">
          <ac:chgData name="Sam Viscomi" userId="271a53a5-cb4e-4fa7-89a2-39c0da9a7122" providerId="ADAL" clId="{35DBCDA9-171C-4D7B-BB35-A7125406063A}" dt="2024-11-06T14:06:29.751" v="12" actId="207"/>
          <ac:spMkLst>
            <pc:docMk/>
            <pc:sldMk cId="108175758" sldId="1671"/>
            <ac:spMk id="11" creationId="{84C1C3FE-DB7C-6B06-C0EC-252B815A3D8B}"/>
          </ac:spMkLst>
        </pc:spChg>
        <pc:spChg chg="mod">
          <ac:chgData name="Sam Viscomi" userId="271a53a5-cb4e-4fa7-89a2-39c0da9a7122" providerId="ADAL" clId="{35DBCDA9-171C-4D7B-BB35-A7125406063A}" dt="2024-11-06T14:06:29.751" v="12" actId="207"/>
          <ac:spMkLst>
            <pc:docMk/>
            <pc:sldMk cId="108175758" sldId="1671"/>
            <ac:spMk id="27" creationId="{9496B912-4CF3-F515-D3A9-3D4BCF09F5E4}"/>
          </ac:spMkLst>
        </pc:spChg>
        <pc:spChg chg="mod">
          <ac:chgData name="Sam Viscomi" userId="271a53a5-cb4e-4fa7-89a2-39c0da9a7122" providerId="ADAL" clId="{35DBCDA9-171C-4D7B-BB35-A7125406063A}" dt="2024-11-06T14:06:29.751" v="12" actId="207"/>
          <ac:spMkLst>
            <pc:docMk/>
            <pc:sldMk cId="108175758" sldId="1671"/>
            <ac:spMk id="28" creationId="{C2ACFA10-59AF-BE99-46D7-B31EB84D0860}"/>
          </ac:spMkLst>
        </pc:spChg>
        <pc:spChg chg="mod">
          <ac:chgData name="Sam Viscomi" userId="271a53a5-cb4e-4fa7-89a2-39c0da9a7122" providerId="ADAL" clId="{35DBCDA9-171C-4D7B-BB35-A7125406063A}" dt="2024-11-06T14:06:37.331" v="13" actId="207"/>
          <ac:spMkLst>
            <pc:docMk/>
            <pc:sldMk cId="108175758" sldId="1671"/>
            <ac:spMk id="29" creationId="{D915630C-08E6-C6A3-7282-6F9838D2065F}"/>
          </ac:spMkLst>
        </pc:spChg>
        <pc:spChg chg="mod">
          <ac:chgData name="Sam Viscomi" userId="271a53a5-cb4e-4fa7-89a2-39c0da9a7122" providerId="ADAL" clId="{35DBCDA9-171C-4D7B-BB35-A7125406063A}" dt="2024-11-06T14:06:29.751" v="12" actId="207"/>
          <ac:spMkLst>
            <pc:docMk/>
            <pc:sldMk cId="108175758" sldId="1671"/>
            <ac:spMk id="30" creationId="{B22801FE-6FFD-496F-3C91-F4A45990913A}"/>
          </ac:spMkLst>
        </pc:spChg>
        <pc:spChg chg="mod">
          <ac:chgData name="Sam Viscomi" userId="271a53a5-cb4e-4fa7-89a2-39c0da9a7122" providerId="ADAL" clId="{35DBCDA9-171C-4D7B-BB35-A7125406063A}" dt="2024-11-06T14:06:29.751" v="12" actId="207"/>
          <ac:spMkLst>
            <pc:docMk/>
            <pc:sldMk cId="108175758" sldId="1671"/>
            <ac:spMk id="32" creationId="{6CB7EA39-C9BB-D215-2E2E-247B6A0DFAE9}"/>
          </ac:spMkLst>
        </pc:spChg>
        <pc:spChg chg="mod">
          <ac:chgData name="Sam Viscomi" userId="271a53a5-cb4e-4fa7-89a2-39c0da9a7122" providerId="ADAL" clId="{35DBCDA9-171C-4D7B-BB35-A7125406063A}" dt="2024-11-06T14:06:29.751" v="12" actId="207"/>
          <ac:spMkLst>
            <pc:docMk/>
            <pc:sldMk cId="108175758" sldId="1671"/>
            <ac:spMk id="33" creationId="{0F6832F1-B8D0-AB66-945F-78769B9BEC4B}"/>
          </ac:spMkLst>
        </pc:spChg>
        <pc:spChg chg="mod">
          <ac:chgData name="Sam Viscomi" userId="271a53a5-cb4e-4fa7-89a2-39c0da9a7122" providerId="ADAL" clId="{35DBCDA9-171C-4D7B-BB35-A7125406063A}" dt="2024-11-06T14:06:29.751" v="12" actId="207"/>
          <ac:spMkLst>
            <pc:docMk/>
            <pc:sldMk cId="108175758" sldId="1671"/>
            <ac:spMk id="34" creationId="{87286149-468E-64EF-8ED0-67FC3235EC2D}"/>
          </ac:spMkLst>
        </pc:spChg>
        <pc:spChg chg="mod">
          <ac:chgData name="Sam Viscomi" userId="271a53a5-cb4e-4fa7-89a2-39c0da9a7122" providerId="ADAL" clId="{35DBCDA9-171C-4D7B-BB35-A7125406063A}" dt="2024-11-06T14:06:37.331" v="13" actId="207"/>
          <ac:spMkLst>
            <pc:docMk/>
            <pc:sldMk cId="108175758" sldId="1671"/>
            <ac:spMk id="36" creationId="{410A21C4-829F-03A6-C804-B9F1B36CEFDB}"/>
          </ac:spMkLst>
        </pc:spChg>
        <pc:spChg chg="mod">
          <ac:chgData name="Sam Viscomi" userId="271a53a5-cb4e-4fa7-89a2-39c0da9a7122" providerId="ADAL" clId="{35DBCDA9-171C-4D7B-BB35-A7125406063A}" dt="2024-11-06T14:06:29.751" v="12" actId="207"/>
          <ac:spMkLst>
            <pc:docMk/>
            <pc:sldMk cId="108175758" sldId="1671"/>
            <ac:spMk id="37" creationId="{8936493E-3EE8-0818-62FC-664A3A7274E3}"/>
          </ac:spMkLst>
        </pc:spChg>
        <pc:spChg chg="mod">
          <ac:chgData name="Sam Viscomi" userId="271a53a5-cb4e-4fa7-89a2-39c0da9a7122" providerId="ADAL" clId="{35DBCDA9-171C-4D7B-BB35-A7125406063A}" dt="2024-11-06T14:06:37.331" v="13" actId="207"/>
          <ac:spMkLst>
            <pc:docMk/>
            <pc:sldMk cId="108175758" sldId="1671"/>
            <ac:spMk id="38" creationId="{2F08A49A-3C31-BC35-05BA-9CECF1BEAE88}"/>
          </ac:spMkLst>
        </pc:spChg>
        <pc:spChg chg="mod">
          <ac:chgData name="Sam Viscomi" userId="271a53a5-cb4e-4fa7-89a2-39c0da9a7122" providerId="ADAL" clId="{35DBCDA9-171C-4D7B-BB35-A7125406063A}" dt="2024-11-06T14:06:29.751" v="12" actId="207"/>
          <ac:spMkLst>
            <pc:docMk/>
            <pc:sldMk cId="108175758" sldId="1671"/>
            <ac:spMk id="39" creationId="{93C8FC9B-484E-3DE5-CC1D-8C9B983944E4}"/>
          </ac:spMkLst>
        </pc:spChg>
        <pc:spChg chg="mod">
          <ac:chgData name="Sam Viscomi" userId="271a53a5-cb4e-4fa7-89a2-39c0da9a7122" providerId="ADAL" clId="{35DBCDA9-171C-4D7B-BB35-A7125406063A}" dt="2024-11-06T14:06:29.751" v="12" actId="207"/>
          <ac:spMkLst>
            <pc:docMk/>
            <pc:sldMk cId="108175758" sldId="1671"/>
            <ac:spMk id="64" creationId="{C0B5F665-5598-577D-CEA7-A54315525178}"/>
          </ac:spMkLst>
        </pc:spChg>
        <pc:spChg chg="mod">
          <ac:chgData name="Sam Viscomi" userId="271a53a5-cb4e-4fa7-89a2-39c0da9a7122" providerId="ADAL" clId="{35DBCDA9-171C-4D7B-BB35-A7125406063A}" dt="2024-11-06T14:06:29.751" v="12" actId="207"/>
          <ac:spMkLst>
            <pc:docMk/>
            <pc:sldMk cId="108175758" sldId="1671"/>
            <ac:spMk id="66" creationId="{72D8AD38-1D2B-D16E-2462-AB990C180126}"/>
          </ac:spMkLst>
        </pc:spChg>
        <pc:spChg chg="mod">
          <ac:chgData name="Sam Viscomi" userId="271a53a5-cb4e-4fa7-89a2-39c0da9a7122" providerId="ADAL" clId="{35DBCDA9-171C-4D7B-BB35-A7125406063A}" dt="2024-11-06T14:06:43.138" v="14" actId="207"/>
          <ac:spMkLst>
            <pc:docMk/>
            <pc:sldMk cId="108175758" sldId="1671"/>
            <ac:spMk id="68" creationId="{E21733A7-5AD3-2A52-AB2B-24C194C16C83}"/>
          </ac:spMkLst>
        </pc:spChg>
        <pc:spChg chg="mod">
          <ac:chgData name="Sam Viscomi" userId="271a53a5-cb4e-4fa7-89a2-39c0da9a7122" providerId="ADAL" clId="{35DBCDA9-171C-4D7B-BB35-A7125406063A}" dt="2024-11-06T14:06:37.331" v="13" actId="207"/>
          <ac:spMkLst>
            <pc:docMk/>
            <pc:sldMk cId="108175758" sldId="1671"/>
            <ac:spMk id="69" creationId="{9902FFC9-17C9-994F-C9D2-4F0B0ACAADA6}"/>
          </ac:spMkLst>
        </pc:spChg>
      </pc:sldChg>
      <pc:sldChg chg="delCm">
        <pc:chgData name="Sam Viscomi" userId="271a53a5-cb4e-4fa7-89a2-39c0da9a7122" providerId="ADAL" clId="{35DBCDA9-171C-4D7B-BB35-A7125406063A}" dt="2024-11-06T14:08:44.274" v="21"/>
        <pc:sldMkLst>
          <pc:docMk/>
          <pc:sldMk cId="2021028226" sldId="1677"/>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44.274" v="21"/>
              <pc2:cmMkLst xmlns:pc2="http://schemas.microsoft.com/office/powerpoint/2019/9/main/command">
                <pc:docMk/>
                <pc:sldMk cId="2021028226" sldId="1677"/>
                <pc2:cmMk id="{F95E3B83-9ED4-4E38-9A98-EF4C2F7E914D}"/>
              </pc2:cmMkLst>
            </pc226:cmChg>
          </p:ext>
        </pc:extLst>
      </pc:sldChg>
      <pc:sldChg chg="delCm">
        <pc:chgData name="Sam Viscomi" userId="271a53a5-cb4e-4fa7-89a2-39c0da9a7122" providerId="ADAL" clId="{35DBCDA9-171C-4D7B-BB35-A7125406063A}" dt="2024-11-06T14:08:47.628" v="22"/>
        <pc:sldMkLst>
          <pc:docMk/>
          <pc:sldMk cId="1069358994" sldId="1678"/>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47.628" v="22"/>
              <pc2:cmMkLst xmlns:pc2="http://schemas.microsoft.com/office/powerpoint/2019/9/main/command">
                <pc:docMk/>
                <pc:sldMk cId="1069358994" sldId="1678"/>
                <pc2:cmMk id="{3613DA2C-B2A2-4189-A862-F691EB20302E}"/>
              </pc2:cmMkLst>
            </pc226:cmChg>
          </p:ext>
        </pc:extLst>
      </pc:sldChg>
      <pc:sldChg chg="delCm">
        <pc:chgData name="Sam Viscomi" userId="271a53a5-cb4e-4fa7-89a2-39c0da9a7122" providerId="ADAL" clId="{35DBCDA9-171C-4D7B-BB35-A7125406063A}" dt="2024-11-06T14:08:51.110" v="23"/>
        <pc:sldMkLst>
          <pc:docMk/>
          <pc:sldMk cId="4213074752" sldId="1679"/>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8:51.110" v="23"/>
              <pc2:cmMkLst xmlns:pc2="http://schemas.microsoft.com/office/powerpoint/2019/9/main/command">
                <pc:docMk/>
                <pc:sldMk cId="4213074752" sldId="1679"/>
                <pc2:cmMk id="{C1FA824C-FF30-4880-BE7A-74D7F2DBCC65}"/>
              </pc2:cmMkLst>
            </pc226:cmChg>
          </p:ext>
        </pc:extLst>
      </pc:sldChg>
      <pc:sldChg chg="delCm">
        <pc:chgData name="Sam Viscomi" userId="271a53a5-cb4e-4fa7-89a2-39c0da9a7122" providerId="ADAL" clId="{35DBCDA9-171C-4D7B-BB35-A7125406063A}" dt="2024-11-06T14:09:00.958" v="25"/>
        <pc:sldMkLst>
          <pc:docMk/>
          <pc:sldMk cId="1787881807" sldId="1680"/>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35DBCDA9-171C-4D7B-BB35-A7125406063A}" dt="2024-11-06T14:09:00.958" v="25"/>
              <pc2:cmMkLst xmlns:pc2="http://schemas.microsoft.com/office/powerpoint/2019/9/main/command">
                <pc:docMk/>
                <pc:sldMk cId="1787881807" sldId="1680"/>
                <pc2:cmMk id="{DC312EBE-43AD-4D38-B121-85AFFBDC8FBE}"/>
              </pc2:cmMkLst>
            </pc226:cmChg>
          </p:ext>
        </pc:extLst>
      </pc:sldChg>
    </pc:docChg>
  </pc:docChgLst>
  <pc:docChgLst>
    <pc:chgData name="Sam Viscomi" userId="271a53a5-cb4e-4fa7-89a2-39c0da9a7122" providerId="ADAL" clId="{7B0C6246-BA65-4301-AE27-4D1B8CACA9F8}"/>
    <pc:docChg chg="undo redo custSel addSld delSld modSld">
      <pc:chgData name="Sam Viscomi" userId="271a53a5-cb4e-4fa7-89a2-39c0da9a7122" providerId="ADAL" clId="{7B0C6246-BA65-4301-AE27-4D1B8CACA9F8}" dt="2024-05-08T18:54:54.757" v="2477" actId="478"/>
      <pc:docMkLst>
        <pc:docMk/>
      </pc:docMkLst>
      <pc:sldChg chg="addSp delSp modSp mod modClrScheme chgLayout">
        <pc:chgData name="Sam Viscomi" userId="271a53a5-cb4e-4fa7-89a2-39c0da9a7122" providerId="ADAL" clId="{7B0C6246-BA65-4301-AE27-4D1B8CACA9F8}" dt="2024-04-22T19:05:36.961" v="726" actId="478"/>
        <pc:sldMkLst>
          <pc:docMk/>
          <pc:sldMk cId="2492057555" sldId="298"/>
        </pc:sldMkLst>
        <pc:spChg chg="del">
          <ac:chgData name="Sam Viscomi" userId="271a53a5-cb4e-4fa7-89a2-39c0da9a7122" providerId="ADAL" clId="{7B0C6246-BA65-4301-AE27-4D1B8CACA9F8}" dt="2024-04-22T19:05:27.232" v="723" actId="478"/>
          <ac:spMkLst>
            <pc:docMk/>
            <pc:sldMk cId="2492057555" sldId="298"/>
            <ac:spMk id="2" creationId="{00BE3968-AE9F-8D98-26CE-83989FF85FB8}"/>
          </ac:spMkLst>
        </pc:spChg>
        <pc:spChg chg="mod ord">
          <ac:chgData name="Sam Viscomi" userId="271a53a5-cb4e-4fa7-89a2-39c0da9a7122" providerId="ADAL" clId="{7B0C6246-BA65-4301-AE27-4D1B8CACA9F8}" dt="2024-04-22T19:05:34.829" v="725" actId="700"/>
          <ac:spMkLst>
            <pc:docMk/>
            <pc:sldMk cId="2492057555" sldId="298"/>
            <ac:spMk id="3" creationId="{99A27F2E-4335-5F05-9E83-CF661F258C32}"/>
          </ac:spMkLst>
        </pc:spChg>
        <pc:spChg chg="add del mod">
          <ac:chgData name="Sam Viscomi" userId="271a53a5-cb4e-4fa7-89a2-39c0da9a7122" providerId="ADAL" clId="{7B0C6246-BA65-4301-AE27-4D1B8CACA9F8}" dt="2024-04-22T19:05:30.905" v="724" actId="478"/>
          <ac:spMkLst>
            <pc:docMk/>
            <pc:sldMk cId="2492057555" sldId="298"/>
            <ac:spMk id="6" creationId="{D1D48F00-0868-DC25-6709-76D89CF186FF}"/>
          </ac:spMkLst>
        </pc:spChg>
        <pc:spChg chg="add del mod ord">
          <ac:chgData name="Sam Viscomi" userId="271a53a5-cb4e-4fa7-89a2-39c0da9a7122" providerId="ADAL" clId="{7B0C6246-BA65-4301-AE27-4D1B8CACA9F8}" dt="2024-04-22T19:05:36.961" v="726" actId="478"/>
          <ac:spMkLst>
            <pc:docMk/>
            <pc:sldMk cId="2492057555" sldId="298"/>
            <ac:spMk id="7" creationId="{542D72F4-3FD6-CC7B-D7C7-4D8A2933254E}"/>
          </ac:spMkLst>
        </pc:spChg>
      </pc:sldChg>
      <pc:sldChg chg="addSp delSp modSp mod delCm modCm">
        <pc:chgData name="Sam Viscomi" userId="271a53a5-cb4e-4fa7-89a2-39c0da9a7122" providerId="ADAL" clId="{7B0C6246-BA65-4301-AE27-4D1B8CACA9F8}" dt="2024-04-24T18:15:28.367" v="886" actId="478"/>
        <pc:sldMkLst>
          <pc:docMk/>
          <pc:sldMk cId="791726106" sldId="475"/>
        </pc:sldMkLst>
        <pc:spChg chg="add del mod">
          <ac:chgData name="Sam Viscomi" userId="271a53a5-cb4e-4fa7-89a2-39c0da9a7122" providerId="ADAL" clId="{7B0C6246-BA65-4301-AE27-4D1B8CACA9F8}" dt="2024-04-22T18:18:04.188" v="302" actId="478"/>
          <ac:spMkLst>
            <pc:docMk/>
            <pc:sldMk cId="791726106" sldId="475"/>
            <ac:spMk id="5" creationId="{88C6BA9C-9082-220D-5BD6-B9383DAB329D}"/>
          </ac:spMkLst>
        </pc:spChg>
        <pc:spChg chg="mod">
          <ac:chgData name="Sam Viscomi" userId="271a53a5-cb4e-4fa7-89a2-39c0da9a7122" providerId="ADAL" clId="{7B0C6246-BA65-4301-AE27-4D1B8CACA9F8}" dt="2024-04-24T18:14:34.908" v="881"/>
          <ac:spMkLst>
            <pc:docMk/>
            <pc:sldMk cId="791726106" sldId="475"/>
            <ac:spMk id="5" creationId="{C5F8E262-0801-1AB9-BA71-250F44B03122}"/>
          </ac:spMkLst>
        </pc:spChg>
        <pc:spChg chg="mod">
          <ac:chgData name="Sam Viscomi" userId="271a53a5-cb4e-4fa7-89a2-39c0da9a7122" providerId="ADAL" clId="{7B0C6246-BA65-4301-AE27-4D1B8CACA9F8}" dt="2024-04-24T18:14:34.908" v="881"/>
          <ac:spMkLst>
            <pc:docMk/>
            <pc:sldMk cId="791726106" sldId="475"/>
            <ac:spMk id="6" creationId="{27BC7EF0-5034-C569-EB8E-D4591D1A3527}"/>
          </ac:spMkLst>
        </pc:spChg>
        <pc:spChg chg="mod">
          <ac:chgData name="Sam Viscomi" userId="271a53a5-cb4e-4fa7-89a2-39c0da9a7122" providerId="ADAL" clId="{7B0C6246-BA65-4301-AE27-4D1B8CACA9F8}" dt="2024-04-24T18:14:34.908" v="881"/>
          <ac:spMkLst>
            <pc:docMk/>
            <pc:sldMk cId="791726106" sldId="475"/>
            <ac:spMk id="7" creationId="{C409B3A0-B711-FD86-E028-453FE9B55EAF}"/>
          </ac:spMkLst>
        </pc:spChg>
        <pc:spChg chg="mod">
          <ac:chgData name="Sam Viscomi" userId="271a53a5-cb4e-4fa7-89a2-39c0da9a7122" providerId="ADAL" clId="{7B0C6246-BA65-4301-AE27-4D1B8CACA9F8}" dt="2024-04-24T18:14:34.908" v="881"/>
          <ac:spMkLst>
            <pc:docMk/>
            <pc:sldMk cId="791726106" sldId="475"/>
            <ac:spMk id="8" creationId="{F3163AA7-F2EC-1397-765E-A604F0ED730A}"/>
          </ac:spMkLst>
        </pc:spChg>
        <pc:spChg chg="mod">
          <ac:chgData name="Sam Viscomi" userId="271a53a5-cb4e-4fa7-89a2-39c0da9a7122" providerId="ADAL" clId="{7B0C6246-BA65-4301-AE27-4D1B8CACA9F8}" dt="2024-04-24T18:14:34.908" v="881"/>
          <ac:spMkLst>
            <pc:docMk/>
            <pc:sldMk cId="791726106" sldId="475"/>
            <ac:spMk id="9" creationId="{EAC2A416-D9D5-9790-54FF-A4B334801AE1}"/>
          </ac:spMkLst>
        </pc:spChg>
        <pc:spChg chg="mod">
          <ac:chgData name="Sam Viscomi" userId="271a53a5-cb4e-4fa7-89a2-39c0da9a7122" providerId="ADAL" clId="{7B0C6246-BA65-4301-AE27-4D1B8CACA9F8}" dt="2024-04-22T18:18:09.594" v="303" actId="1076"/>
          <ac:spMkLst>
            <pc:docMk/>
            <pc:sldMk cId="791726106" sldId="475"/>
            <ac:spMk id="10" creationId="{CB10FBF6-7223-4CDE-A136-CF8EF606881D}"/>
          </ac:spMkLst>
        </pc:spChg>
        <pc:spChg chg="del mod">
          <ac:chgData name="Sam Viscomi" userId="271a53a5-cb4e-4fa7-89a2-39c0da9a7122" providerId="ADAL" clId="{7B0C6246-BA65-4301-AE27-4D1B8CACA9F8}" dt="2024-04-22T18:18:02.830" v="301" actId="478"/>
          <ac:spMkLst>
            <pc:docMk/>
            <pc:sldMk cId="791726106" sldId="475"/>
            <ac:spMk id="11" creationId="{5BD812F3-0B5A-4C30-B78A-41FAC2954331}"/>
          </ac:spMkLst>
        </pc:spChg>
        <pc:spChg chg="mod">
          <ac:chgData name="Sam Viscomi" userId="271a53a5-cb4e-4fa7-89a2-39c0da9a7122" providerId="ADAL" clId="{7B0C6246-BA65-4301-AE27-4D1B8CACA9F8}" dt="2024-04-24T18:14:34.908" v="881"/>
          <ac:spMkLst>
            <pc:docMk/>
            <pc:sldMk cId="791726106" sldId="475"/>
            <ac:spMk id="11" creationId="{AD3B37EA-2C67-37D9-37A2-95896410BBE3}"/>
          </ac:spMkLst>
        </pc:spChg>
        <pc:spChg chg="mod">
          <ac:chgData name="Sam Viscomi" userId="271a53a5-cb4e-4fa7-89a2-39c0da9a7122" providerId="ADAL" clId="{7B0C6246-BA65-4301-AE27-4D1B8CACA9F8}" dt="2024-04-24T18:14:34.908" v="881"/>
          <ac:spMkLst>
            <pc:docMk/>
            <pc:sldMk cId="791726106" sldId="475"/>
            <ac:spMk id="13" creationId="{EC8D2550-056E-FF78-A546-E4FF8D20CDB6}"/>
          </ac:spMkLst>
        </pc:spChg>
        <pc:spChg chg="mod">
          <ac:chgData name="Sam Viscomi" userId="271a53a5-cb4e-4fa7-89a2-39c0da9a7122" providerId="ADAL" clId="{7B0C6246-BA65-4301-AE27-4D1B8CACA9F8}" dt="2024-04-24T18:14:34.908" v="881"/>
          <ac:spMkLst>
            <pc:docMk/>
            <pc:sldMk cId="791726106" sldId="475"/>
            <ac:spMk id="14" creationId="{AAA30FBB-3364-9940-B30D-33641DCA5664}"/>
          </ac:spMkLst>
        </pc:spChg>
        <pc:spChg chg="mod">
          <ac:chgData name="Sam Viscomi" userId="271a53a5-cb4e-4fa7-89a2-39c0da9a7122" providerId="ADAL" clId="{7B0C6246-BA65-4301-AE27-4D1B8CACA9F8}" dt="2024-04-24T18:14:34.908" v="881"/>
          <ac:spMkLst>
            <pc:docMk/>
            <pc:sldMk cId="791726106" sldId="475"/>
            <ac:spMk id="15" creationId="{AB8C1460-0F62-6BF9-5251-E6AECC747A1E}"/>
          </ac:spMkLst>
        </pc:spChg>
        <pc:spChg chg="mod">
          <ac:chgData name="Sam Viscomi" userId="271a53a5-cb4e-4fa7-89a2-39c0da9a7122" providerId="ADAL" clId="{7B0C6246-BA65-4301-AE27-4D1B8CACA9F8}" dt="2024-04-24T18:14:34.908" v="881"/>
          <ac:spMkLst>
            <pc:docMk/>
            <pc:sldMk cId="791726106" sldId="475"/>
            <ac:spMk id="18" creationId="{E13246ED-E548-5CCD-C5C4-6117447F6E4A}"/>
          </ac:spMkLst>
        </pc:spChg>
        <pc:spChg chg="mod">
          <ac:chgData name="Sam Viscomi" userId="271a53a5-cb4e-4fa7-89a2-39c0da9a7122" providerId="ADAL" clId="{7B0C6246-BA65-4301-AE27-4D1B8CACA9F8}" dt="2024-04-24T18:14:34.908" v="881"/>
          <ac:spMkLst>
            <pc:docMk/>
            <pc:sldMk cId="791726106" sldId="475"/>
            <ac:spMk id="19" creationId="{3998E335-3CF2-63D3-67CF-125B2248C784}"/>
          </ac:spMkLst>
        </pc:spChg>
        <pc:spChg chg="mod">
          <ac:chgData name="Sam Viscomi" userId="271a53a5-cb4e-4fa7-89a2-39c0da9a7122" providerId="ADAL" clId="{7B0C6246-BA65-4301-AE27-4D1B8CACA9F8}" dt="2024-04-24T18:14:34.908" v="881"/>
          <ac:spMkLst>
            <pc:docMk/>
            <pc:sldMk cId="791726106" sldId="475"/>
            <ac:spMk id="20" creationId="{ECCFD80F-2770-A60B-DB5D-46BF25E3574E}"/>
          </ac:spMkLst>
        </pc:spChg>
        <pc:spChg chg="mod">
          <ac:chgData name="Sam Viscomi" userId="271a53a5-cb4e-4fa7-89a2-39c0da9a7122" providerId="ADAL" clId="{7B0C6246-BA65-4301-AE27-4D1B8CACA9F8}" dt="2024-04-24T18:14:34.908" v="881"/>
          <ac:spMkLst>
            <pc:docMk/>
            <pc:sldMk cId="791726106" sldId="475"/>
            <ac:spMk id="21" creationId="{1C4EC3D5-222A-BDAC-1D20-BA5DAA7B12A0}"/>
          </ac:spMkLst>
        </pc:spChg>
        <pc:spChg chg="mod">
          <ac:chgData name="Sam Viscomi" userId="271a53a5-cb4e-4fa7-89a2-39c0da9a7122" providerId="ADAL" clId="{7B0C6246-BA65-4301-AE27-4D1B8CACA9F8}" dt="2024-04-24T18:14:34.908" v="881"/>
          <ac:spMkLst>
            <pc:docMk/>
            <pc:sldMk cId="791726106" sldId="475"/>
            <ac:spMk id="22" creationId="{B74F6F0E-6CD7-348F-507F-B528FC6B9FA0}"/>
          </ac:spMkLst>
        </pc:spChg>
        <pc:spChg chg="mod">
          <ac:chgData name="Sam Viscomi" userId="271a53a5-cb4e-4fa7-89a2-39c0da9a7122" providerId="ADAL" clId="{7B0C6246-BA65-4301-AE27-4D1B8CACA9F8}" dt="2024-04-24T18:14:34.908" v="881"/>
          <ac:spMkLst>
            <pc:docMk/>
            <pc:sldMk cId="791726106" sldId="475"/>
            <ac:spMk id="23" creationId="{DC619D0B-1518-AD29-85F1-A872C0711EFD}"/>
          </ac:spMkLst>
        </pc:spChg>
        <pc:spChg chg="mod">
          <ac:chgData name="Sam Viscomi" userId="271a53a5-cb4e-4fa7-89a2-39c0da9a7122" providerId="ADAL" clId="{7B0C6246-BA65-4301-AE27-4D1B8CACA9F8}" dt="2024-04-24T18:14:34.908" v="881"/>
          <ac:spMkLst>
            <pc:docMk/>
            <pc:sldMk cId="791726106" sldId="475"/>
            <ac:spMk id="24" creationId="{46293397-6FE2-E85A-2B91-A8906278C5BB}"/>
          </ac:spMkLst>
        </pc:spChg>
        <pc:spChg chg="mod">
          <ac:chgData name="Sam Viscomi" userId="271a53a5-cb4e-4fa7-89a2-39c0da9a7122" providerId="ADAL" clId="{7B0C6246-BA65-4301-AE27-4D1B8CACA9F8}" dt="2024-04-24T18:14:34.908" v="881"/>
          <ac:spMkLst>
            <pc:docMk/>
            <pc:sldMk cId="791726106" sldId="475"/>
            <ac:spMk id="25" creationId="{25886B69-E7A9-4C00-B07A-1C62C1B3F85D}"/>
          </ac:spMkLst>
        </pc:spChg>
        <pc:spChg chg="mod">
          <ac:chgData name="Sam Viscomi" userId="271a53a5-cb4e-4fa7-89a2-39c0da9a7122" providerId="ADAL" clId="{7B0C6246-BA65-4301-AE27-4D1B8CACA9F8}" dt="2024-04-24T18:14:34.908" v="881"/>
          <ac:spMkLst>
            <pc:docMk/>
            <pc:sldMk cId="791726106" sldId="475"/>
            <ac:spMk id="26" creationId="{681EF986-0528-020D-DBB0-57BD32E6C000}"/>
          </ac:spMkLst>
        </pc:spChg>
        <pc:spChg chg="mod">
          <ac:chgData name="Sam Viscomi" userId="271a53a5-cb4e-4fa7-89a2-39c0da9a7122" providerId="ADAL" clId="{7B0C6246-BA65-4301-AE27-4D1B8CACA9F8}" dt="2024-04-24T18:14:34.908" v="881"/>
          <ac:spMkLst>
            <pc:docMk/>
            <pc:sldMk cId="791726106" sldId="475"/>
            <ac:spMk id="27" creationId="{1FF21472-6241-52BA-A09D-746A4ACD9580}"/>
          </ac:spMkLst>
        </pc:spChg>
        <pc:spChg chg="mod">
          <ac:chgData name="Sam Viscomi" userId="271a53a5-cb4e-4fa7-89a2-39c0da9a7122" providerId="ADAL" clId="{7B0C6246-BA65-4301-AE27-4D1B8CACA9F8}" dt="2024-04-24T18:14:34.908" v="881"/>
          <ac:spMkLst>
            <pc:docMk/>
            <pc:sldMk cId="791726106" sldId="475"/>
            <ac:spMk id="28" creationId="{0884DE91-260B-FA85-4D6B-163EEE65A2C0}"/>
          </ac:spMkLst>
        </pc:spChg>
        <pc:spChg chg="mod">
          <ac:chgData name="Sam Viscomi" userId="271a53a5-cb4e-4fa7-89a2-39c0da9a7122" providerId="ADAL" clId="{7B0C6246-BA65-4301-AE27-4D1B8CACA9F8}" dt="2024-04-24T18:14:58.086" v="883" actId="207"/>
          <ac:spMkLst>
            <pc:docMk/>
            <pc:sldMk cId="791726106" sldId="475"/>
            <ac:spMk id="29" creationId="{3B7B8A80-3121-D504-47A8-2CE163EB4A77}"/>
          </ac:spMkLst>
        </pc:spChg>
        <pc:spChg chg="mod">
          <ac:chgData name="Sam Viscomi" userId="271a53a5-cb4e-4fa7-89a2-39c0da9a7122" providerId="ADAL" clId="{7B0C6246-BA65-4301-AE27-4D1B8CACA9F8}" dt="2024-04-24T18:14:58.086" v="883" actId="207"/>
          <ac:spMkLst>
            <pc:docMk/>
            <pc:sldMk cId="791726106" sldId="475"/>
            <ac:spMk id="30" creationId="{A6D1EFDF-93F1-94F2-FEF4-D2E9917E3D47}"/>
          </ac:spMkLst>
        </pc:spChg>
        <pc:spChg chg="mod">
          <ac:chgData name="Sam Viscomi" userId="271a53a5-cb4e-4fa7-89a2-39c0da9a7122" providerId="ADAL" clId="{7B0C6246-BA65-4301-AE27-4D1B8CACA9F8}" dt="2024-04-24T18:15:11.185" v="884" actId="207"/>
          <ac:spMkLst>
            <pc:docMk/>
            <pc:sldMk cId="791726106" sldId="475"/>
            <ac:spMk id="31" creationId="{42C638E4-26AE-4002-CB52-C5618F2D1FC6}"/>
          </ac:spMkLst>
        </pc:spChg>
        <pc:spChg chg="mod">
          <ac:chgData name="Sam Viscomi" userId="271a53a5-cb4e-4fa7-89a2-39c0da9a7122" providerId="ADAL" clId="{7B0C6246-BA65-4301-AE27-4D1B8CACA9F8}" dt="2024-04-24T18:14:34.908" v="881"/>
          <ac:spMkLst>
            <pc:docMk/>
            <pc:sldMk cId="791726106" sldId="475"/>
            <ac:spMk id="32" creationId="{E02C0A05-2831-DD34-7809-0E2FD16E5223}"/>
          </ac:spMkLst>
        </pc:spChg>
        <pc:spChg chg="mod">
          <ac:chgData name="Sam Viscomi" userId="271a53a5-cb4e-4fa7-89a2-39c0da9a7122" providerId="ADAL" clId="{7B0C6246-BA65-4301-AE27-4D1B8CACA9F8}" dt="2024-04-24T18:14:58.086" v="883" actId="207"/>
          <ac:spMkLst>
            <pc:docMk/>
            <pc:sldMk cId="791726106" sldId="475"/>
            <ac:spMk id="33" creationId="{02EDCF86-1B62-283B-B9CF-161D9D799111}"/>
          </ac:spMkLst>
        </pc:spChg>
        <pc:spChg chg="mod">
          <ac:chgData name="Sam Viscomi" userId="271a53a5-cb4e-4fa7-89a2-39c0da9a7122" providerId="ADAL" clId="{7B0C6246-BA65-4301-AE27-4D1B8CACA9F8}" dt="2024-04-24T18:14:58.086" v="883" actId="207"/>
          <ac:spMkLst>
            <pc:docMk/>
            <pc:sldMk cId="791726106" sldId="475"/>
            <ac:spMk id="34" creationId="{53BDD796-66B1-AE0B-7C01-2313A6A19383}"/>
          </ac:spMkLst>
        </pc:spChg>
        <pc:spChg chg="mod">
          <ac:chgData name="Sam Viscomi" userId="271a53a5-cb4e-4fa7-89a2-39c0da9a7122" providerId="ADAL" clId="{7B0C6246-BA65-4301-AE27-4D1B8CACA9F8}" dt="2024-04-24T18:14:58.086" v="883" actId="207"/>
          <ac:spMkLst>
            <pc:docMk/>
            <pc:sldMk cId="791726106" sldId="475"/>
            <ac:spMk id="35" creationId="{7394A693-EFCE-50FE-881E-33F5F2AA5913}"/>
          </ac:spMkLst>
        </pc:spChg>
        <pc:spChg chg="mod">
          <ac:chgData name="Sam Viscomi" userId="271a53a5-cb4e-4fa7-89a2-39c0da9a7122" providerId="ADAL" clId="{7B0C6246-BA65-4301-AE27-4D1B8CACA9F8}" dt="2024-04-24T18:14:34.908" v="881"/>
          <ac:spMkLst>
            <pc:docMk/>
            <pc:sldMk cId="791726106" sldId="475"/>
            <ac:spMk id="36" creationId="{02B0B3A7-608C-9982-A3A6-968D3C6E6AF0}"/>
          </ac:spMkLst>
        </pc:spChg>
        <pc:spChg chg="mod">
          <ac:chgData name="Sam Viscomi" userId="271a53a5-cb4e-4fa7-89a2-39c0da9a7122" providerId="ADAL" clId="{7B0C6246-BA65-4301-AE27-4D1B8CACA9F8}" dt="2024-04-24T18:15:11.185" v="884" actId="207"/>
          <ac:spMkLst>
            <pc:docMk/>
            <pc:sldMk cId="791726106" sldId="475"/>
            <ac:spMk id="37" creationId="{E4143482-EBB2-2014-158A-F66FDC72A681}"/>
          </ac:spMkLst>
        </pc:spChg>
        <pc:spChg chg="mod">
          <ac:chgData name="Sam Viscomi" userId="271a53a5-cb4e-4fa7-89a2-39c0da9a7122" providerId="ADAL" clId="{7B0C6246-BA65-4301-AE27-4D1B8CACA9F8}" dt="2024-04-24T18:15:11.185" v="884" actId="207"/>
          <ac:spMkLst>
            <pc:docMk/>
            <pc:sldMk cId="791726106" sldId="475"/>
            <ac:spMk id="38" creationId="{6EA309A9-D88D-FC20-4485-3588AE9CC7F0}"/>
          </ac:spMkLst>
        </pc:spChg>
        <pc:spChg chg="mod">
          <ac:chgData name="Sam Viscomi" userId="271a53a5-cb4e-4fa7-89a2-39c0da9a7122" providerId="ADAL" clId="{7B0C6246-BA65-4301-AE27-4D1B8CACA9F8}" dt="2024-04-24T18:14:58.086" v="883" actId="207"/>
          <ac:spMkLst>
            <pc:docMk/>
            <pc:sldMk cId="791726106" sldId="475"/>
            <ac:spMk id="39" creationId="{7C3CEEBA-2688-3145-2E48-92486416713E}"/>
          </ac:spMkLst>
        </pc:spChg>
        <pc:spChg chg="mod">
          <ac:chgData name="Sam Viscomi" userId="271a53a5-cb4e-4fa7-89a2-39c0da9a7122" providerId="ADAL" clId="{7B0C6246-BA65-4301-AE27-4D1B8CACA9F8}" dt="2024-04-24T18:14:34.908" v="881"/>
          <ac:spMkLst>
            <pc:docMk/>
            <pc:sldMk cId="791726106" sldId="475"/>
            <ac:spMk id="40" creationId="{103BC72C-DFF4-535D-97D4-274FF4851DA2}"/>
          </ac:spMkLst>
        </pc:spChg>
        <pc:spChg chg="mod">
          <ac:chgData name="Sam Viscomi" userId="271a53a5-cb4e-4fa7-89a2-39c0da9a7122" providerId="ADAL" clId="{7B0C6246-BA65-4301-AE27-4D1B8CACA9F8}" dt="2024-04-24T18:15:26.386" v="885" actId="207"/>
          <ac:spMkLst>
            <pc:docMk/>
            <pc:sldMk cId="791726106" sldId="475"/>
            <ac:spMk id="41" creationId="{808B4903-5657-CA48-A0F7-CF5A85ED801C}"/>
          </ac:spMkLst>
        </pc:spChg>
        <pc:spChg chg="mod">
          <ac:chgData name="Sam Viscomi" userId="271a53a5-cb4e-4fa7-89a2-39c0da9a7122" providerId="ADAL" clId="{7B0C6246-BA65-4301-AE27-4D1B8CACA9F8}" dt="2024-04-24T18:14:34.908" v="881"/>
          <ac:spMkLst>
            <pc:docMk/>
            <pc:sldMk cId="791726106" sldId="475"/>
            <ac:spMk id="42" creationId="{B4F8875E-35DD-8E04-23AA-21BC4A56E1CA}"/>
          </ac:spMkLst>
        </pc:spChg>
        <pc:spChg chg="mod">
          <ac:chgData name="Sam Viscomi" userId="271a53a5-cb4e-4fa7-89a2-39c0da9a7122" providerId="ADAL" clId="{7B0C6246-BA65-4301-AE27-4D1B8CACA9F8}" dt="2024-04-24T18:14:34.908" v="881"/>
          <ac:spMkLst>
            <pc:docMk/>
            <pc:sldMk cId="791726106" sldId="475"/>
            <ac:spMk id="43" creationId="{DDDD77BB-773A-1314-ABC5-968DAD6E54F8}"/>
          </ac:spMkLst>
        </pc:spChg>
        <pc:spChg chg="mod">
          <ac:chgData name="Sam Viscomi" userId="271a53a5-cb4e-4fa7-89a2-39c0da9a7122" providerId="ADAL" clId="{7B0C6246-BA65-4301-AE27-4D1B8CACA9F8}" dt="2024-04-24T18:14:34.908" v="881"/>
          <ac:spMkLst>
            <pc:docMk/>
            <pc:sldMk cId="791726106" sldId="475"/>
            <ac:spMk id="44" creationId="{B4C80598-F4D2-CE8E-FD97-C55693270FA8}"/>
          </ac:spMkLst>
        </pc:spChg>
        <pc:spChg chg="mod">
          <ac:chgData name="Sam Viscomi" userId="271a53a5-cb4e-4fa7-89a2-39c0da9a7122" providerId="ADAL" clId="{7B0C6246-BA65-4301-AE27-4D1B8CACA9F8}" dt="2024-04-24T18:14:34.908" v="881"/>
          <ac:spMkLst>
            <pc:docMk/>
            <pc:sldMk cId="791726106" sldId="475"/>
            <ac:spMk id="45" creationId="{75DA4709-5CD1-3167-A0E8-596CF742D52F}"/>
          </ac:spMkLst>
        </pc:spChg>
        <pc:spChg chg="mod">
          <ac:chgData name="Sam Viscomi" userId="271a53a5-cb4e-4fa7-89a2-39c0da9a7122" providerId="ADAL" clId="{7B0C6246-BA65-4301-AE27-4D1B8CACA9F8}" dt="2024-04-24T18:14:34.908" v="881"/>
          <ac:spMkLst>
            <pc:docMk/>
            <pc:sldMk cId="791726106" sldId="475"/>
            <ac:spMk id="46" creationId="{E09892E3-C2A2-21D0-038E-9C9A636634C7}"/>
          </ac:spMkLst>
        </pc:spChg>
        <pc:spChg chg="mod">
          <ac:chgData name="Sam Viscomi" userId="271a53a5-cb4e-4fa7-89a2-39c0da9a7122" providerId="ADAL" clId="{7B0C6246-BA65-4301-AE27-4D1B8CACA9F8}" dt="2024-04-24T18:14:34.908" v="881"/>
          <ac:spMkLst>
            <pc:docMk/>
            <pc:sldMk cId="791726106" sldId="475"/>
            <ac:spMk id="47" creationId="{7245975A-D0BC-D217-359B-3AC2A10C66F9}"/>
          </ac:spMkLst>
        </pc:spChg>
        <pc:spChg chg="mod">
          <ac:chgData name="Sam Viscomi" userId="271a53a5-cb4e-4fa7-89a2-39c0da9a7122" providerId="ADAL" clId="{7B0C6246-BA65-4301-AE27-4D1B8CACA9F8}" dt="2024-04-24T18:14:34.908" v="881"/>
          <ac:spMkLst>
            <pc:docMk/>
            <pc:sldMk cId="791726106" sldId="475"/>
            <ac:spMk id="48" creationId="{EBAC4F68-1AD4-9BA4-990D-6AD8E1C7216E}"/>
          </ac:spMkLst>
        </pc:spChg>
        <pc:spChg chg="mod">
          <ac:chgData name="Sam Viscomi" userId="271a53a5-cb4e-4fa7-89a2-39c0da9a7122" providerId="ADAL" clId="{7B0C6246-BA65-4301-AE27-4D1B8CACA9F8}" dt="2024-04-24T18:14:34.908" v="881"/>
          <ac:spMkLst>
            <pc:docMk/>
            <pc:sldMk cId="791726106" sldId="475"/>
            <ac:spMk id="49" creationId="{83316986-5D10-0518-0529-67C5ED3E53C3}"/>
          </ac:spMkLst>
        </pc:spChg>
        <pc:spChg chg="mod">
          <ac:chgData name="Sam Viscomi" userId="271a53a5-cb4e-4fa7-89a2-39c0da9a7122" providerId="ADAL" clId="{7B0C6246-BA65-4301-AE27-4D1B8CACA9F8}" dt="2024-04-24T18:14:34.908" v="881"/>
          <ac:spMkLst>
            <pc:docMk/>
            <pc:sldMk cId="791726106" sldId="475"/>
            <ac:spMk id="50" creationId="{EEC90236-A33A-000A-CD52-2E3F9240C9A0}"/>
          </ac:spMkLst>
        </pc:spChg>
        <pc:spChg chg="mod">
          <ac:chgData name="Sam Viscomi" userId="271a53a5-cb4e-4fa7-89a2-39c0da9a7122" providerId="ADAL" clId="{7B0C6246-BA65-4301-AE27-4D1B8CACA9F8}" dt="2024-04-24T18:14:34.908" v="881"/>
          <ac:spMkLst>
            <pc:docMk/>
            <pc:sldMk cId="791726106" sldId="475"/>
            <ac:spMk id="51" creationId="{0B6E62C1-DE0C-BC54-BC2E-158992CE061E}"/>
          </ac:spMkLst>
        </pc:spChg>
        <pc:spChg chg="mod">
          <ac:chgData name="Sam Viscomi" userId="271a53a5-cb4e-4fa7-89a2-39c0da9a7122" providerId="ADAL" clId="{7B0C6246-BA65-4301-AE27-4D1B8CACA9F8}" dt="2024-04-24T18:14:34.908" v="881"/>
          <ac:spMkLst>
            <pc:docMk/>
            <pc:sldMk cId="791726106" sldId="475"/>
            <ac:spMk id="52" creationId="{EEE6AB0B-D67B-96E8-51DE-D893A6C3DE78}"/>
          </ac:spMkLst>
        </pc:spChg>
        <pc:spChg chg="mod">
          <ac:chgData name="Sam Viscomi" userId="271a53a5-cb4e-4fa7-89a2-39c0da9a7122" providerId="ADAL" clId="{7B0C6246-BA65-4301-AE27-4D1B8CACA9F8}" dt="2024-04-24T18:14:34.908" v="881"/>
          <ac:spMkLst>
            <pc:docMk/>
            <pc:sldMk cId="791726106" sldId="475"/>
            <ac:spMk id="53" creationId="{AE45F01E-6677-C247-1A5D-FB8DF53C6DE9}"/>
          </ac:spMkLst>
        </pc:spChg>
        <pc:spChg chg="mod">
          <ac:chgData name="Sam Viscomi" userId="271a53a5-cb4e-4fa7-89a2-39c0da9a7122" providerId="ADAL" clId="{7B0C6246-BA65-4301-AE27-4D1B8CACA9F8}" dt="2024-04-24T18:14:34.908" v="881"/>
          <ac:spMkLst>
            <pc:docMk/>
            <pc:sldMk cId="791726106" sldId="475"/>
            <ac:spMk id="54" creationId="{F90EB851-5C26-57FD-CE3E-EF81AA2A3F35}"/>
          </ac:spMkLst>
        </pc:spChg>
        <pc:spChg chg="mod">
          <ac:chgData name="Sam Viscomi" userId="271a53a5-cb4e-4fa7-89a2-39c0da9a7122" providerId="ADAL" clId="{7B0C6246-BA65-4301-AE27-4D1B8CACA9F8}" dt="2024-04-24T18:14:34.908" v="881"/>
          <ac:spMkLst>
            <pc:docMk/>
            <pc:sldMk cId="791726106" sldId="475"/>
            <ac:spMk id="55" creationId="{39F13724-0741-E2DE-9761-13CEE85B60AC}"/>
          </ac:spMkLst>
        </pc:spChg>
        <pc:spChg chg="mod">
          <ac:chgData name="Sam Viscomi" userId="271a53a5-cb4e-4fa7-89a2-39c0da9a7122" providerId="ADAL" clId="{7B0C6246-BA65-4301-AE27-4D1B8CACA9F8}" dt="2024-04-24T18:14:34.908" v="881"/>
          <ac:spMkLst>
            <pc:docMk/>
            <pc:sldMk cId="791726106" sldId="475"/>
            <ac:spMk id="56" creationId="{1B8C32AA-2C61-B571-29AC-E1A3D4801806}"/>
          </ac:spMkLst>
        </pc:spChg>
        <pc:spChg chg="mod">
          <ac:chgData name="Sam Viscomi" userId="271a53a5-cb4e-4fa7-89a2-39c0da9a7122" providerId="ADAL" clId="{7B0C6246-BA65-4301-AE27-4D1B8CACA9F8}" dt="2024-04-24T18:14:34.908" v="881"/>
          <ac:spMkLst>
            <pc:docMk/>
            <pc:sldMk cId="791726106" sldId="475"/>
            <ac:spMk id="57" creationId="{349D6E6D-43B2-64F7-E72D-DE783DAD243F}"/>
          </ac:spMkLst>
        </pc:spChg>
        <pc:spChg chg="mod">
          <ac:chgData name="Sam Viscomi" userId="271a53a5-cb4e-4fa7-89a2-39c0da9a7122" providerId="ADAL" clId="{7B0C6246-BA65-4301-AE27-4D1B8CACA9F8}" dt="2024-04-24T18:14:34.908" v="881"/>
          <ac:spMkLst>
            <pc:docMk/>
            <pc:sldMk cId="791726106" sldId="475"/>
            <ac:spMk id="58" creationId="{E18AC975-6D28-5AA3-0EC8-11559059915D}"/>
          </ac:spMkLst>
        </pc:spChg>
        <pc:spChg chg="mod">
          <ac:chgData name="Sam Viscomi" userId="271a53a5-cb4e-4fa7-89a2-39c0da9a7122" providerId="ADAL" clId="{7B0C6246-BA65-4301-AE27-4D1B8CACA9F8}" dt="2024-04-24T18:14:34.908" v="881"/>
          <ac:spMkLst>
            <pc:docMk/>
            <pc:sldMk cId="791726106" sldId="475"/>
            <ac:spMk id="59" creationId="{83BE50A8-9039-F04C-EE68-4BCC14833987}"/>
          </ac:spMkLst>
        </pc:spChg>
        <pc:spChg chg="mod">
          <ac:chgData name="Sam Viscomi" userId="271a53a5-cb4e-4fa7-89a2-39c0da9a7122" providerId="ADAL" clId="{7B0C6246-BA65-4301-AE27-4D1B8CACA9F8}" dt="2024-04-24T18:14:34.908" v="881"/>
          <ac:spMkLst>
            <pc:docMk/>
            <pc:sldMk cId="791726106" sldId="475"/>
            <ac:spMk id="60" creationId="{B3849BB6-A130-A222-DCA8-A3133BB9BA4B}"/>
          </ac:spMkLst>
        </pc:spChg>
        <pc:spChg chg="mod">
          <ac:chgData name="Sam Viscomi" userId="271a53a5-cb4e-4fa7-89a2-39c0da9a7122" providerId="ADAL" clId="{7B0C6246-BA65-4301-AE27-4D1B8CACA9F8}" dt="2024-04-24T18:14:34.908" v="881"/>
          <ac:spMkLst>
            <pc:docMk/>
            <pc:sldMk cId="791726106" sldId="475"/>
            <ac:spMk id="61" creationId="{3EE6A4BD-E402-7687-3010-442D0EEBD734}"/>
          </ac:spMkLst>
        </pc:spChg>
        <pc:spChg chg="mod">
          <ac:chgData name="Sam Viscomi" userId="271a53a5-cb4e-4fa7-89a2-39c0da9a7122" providerId="ADAL" clId="{7B0C6246-BA65-4301-AE27-4D1B8CACA9F8}" dt="2024-04-24T18:14:34.908" v="881"/>
          <ac:spMkLst>
            <pc:docMk/>
            <pc:sldMk cId="791726106" sldId="475"/>
            <ac:spMk id="62" creationId="{B7257681-EA37-8457-7CBC-297A58089ED4}"/>
          </ac:spMkLst>
        </pc:spChg>
        <pc:spChg chg="mod">
          <ac:chgData name="Sam Viscomi" userId="271a53a5-cb4e-4fa7-89a2-39c0da9a7122" providerId="ADAL" clId="{7B0C6246-BA65-4301-AE27-4D1B8CACA9F8}" dt="2024-04-24T18:14:34.908" v="881"/>
          <ac:spMkLst>
            <pc:docMk/>
            <pc:sldMk cId="791726106" sldId="475"/>
            <ac:spMk id="63" creationId="{4FC86EC3-9D2F-6767-12E7-3DB64F4F6FBF}"/>
          </ac:spMkLst>
        </pc:spChg>
        <pc:spChg chg="mod">
          <ac:chgData name="Sam Viscomi" userId="271a53a5-cb4e-4fa7-89a2-39c0da9a7122" providerId="ADAL" clId="{7B0C6246-BA65-4301-AE27-4D1B8CACA9F8}" dt="2024-04-24T18:14:34.908" v="881"/>
          <ac:spMkLst>
            <pc:docMk/>
            <pc:sldMk cId="791726106" sldId="475"/>
            <ac:spMk id="64" creationId="{0649DFFF-A741-F9AE-DE09-4CA2345A75A2}"/>
          </ac:spMkLst>
        </pc:spChg>
        <pc:spChg chg="mod">
          <ac:chgData name="Sam Viscomi" userId="271a53a5-cb4e-4fa7-89a2-39c0da9a7122" providerId="ADAL" clId="{7B0C6246-BA65-4301-AE27-4D1B8CACA9F8}" dt="2024-04-24T18:14:58.086" v="883" actId="207"/>
          <ac:spMkLst>
            <pc:docMk/>
            <pc:sldMk cId="791726106" sldId="475"/>
            <ac:spMk id="65" creationId="{50DCEBC8-99BB-62E8-51A1-EA761106B00E}"/>
          </ac:spMkLst>
        </pc:spChg>
        <pc:spChg chg="mod">
          <ac:chgData name="Sam Viscomi" userId="271a53a5-cb4e-4fa7-89a2-39c0da9a7122" providerId="ADAL" clId="{7B0C6246-BA65-4301-AE27-4D1B8CACA9F8}" dt="2024-04-24T18:14:34.908" v="881"/>
          <ac:spMkLst>
            <pc:docMk/>
            <pc:sldMk cId="791726106" sldId="475"/>
            <ac:spMk id="66" creationId="{88FCFDE5-FF5D-893B-FCE3-2A16186C950F}"/>
          </ac:spMkLst>
        </pc:spChg>
        <pc:spChg chg="mod">
          <ac:chgData name="Sam Viscomi" userId="271a53a5-cb4e-4fa7-89a2-39c0da9a7122" providerId="ADAL" clId="{7B0C6246-BA65-4301-AE27-4D1B8CACA9F8}" dt="2024-04-24T18:14:58.086" v="883" actId="207"/>
          <ac:spMkLst>
            <pc:docMk/>
            <pc:sldMk cId="791726106" sldId="475"/>
            <ac:spMk id="67" creationId="{E4F8158B-BF8A-EF8A-4EF9-46A654B70E1A}"/>
          </ac:spMkLst>
        </pc:spChg>
        <pc:spChg chg="mod">
          <ac:chgData name="Sam Viscomi" userId="271a53a5-cb4e-4fa7-89a2-39c0da9a7122" providerId="ADAL" clId="{7B0C6246-BA65-4301-AE27-4D1B8CACA9F8}" dt="2024-04-24T18:14:34.908" v="881"/>
          <ac:spMkLst>
            <pc:docMk/>
            <pc:sldMk cId="791726106" sldId="475"/>
            <ac:spMk id="68" creationId="{805AB1EB-0AF1-A643-4EF0-E8D9F6214FEB}"/>
          </ac:spMkLst>
        </pc:spChg>
        <pc:spChg chg="mod">
          <ac:chgData name="Sam Viscomi" userId="271a53a5-cb4e-4fa7-89a2-39c0da9a7122" providerId="ADAL" clId="{7B0C6246-BA65-4301-AE27-4D1B8CACA9F8}" dt="2024-04-24T18:14:34.908" v="881"/>
          <ac:spMkLst>
            <pc:docMk/>
            <pc:sldMk cId="791726106" sldId="475"/>
            <ac:spMk id="69" creationId="{025C10AB-D40C-2209-8D4F-8BFA6935FC61}"/>
          </ac:spMkLst>
        </pc:spChg>
        <pc:spChg chg="mod">
          <ac:chgData name="Sam Viscomi" userId="271a53a5-cb4e-4fa7-89a2-39c0da9a7122" providerId="ADAL" clId="{7B0C6246-BA65-4301-AE27-4D1B8CACA9F8}" dt="2024-04-24T18:14:58.086" v="883" actId="207"/>
          <ac:spMkLst>
            <pc:docMk/>
            <pc:sldMk cId="791726106" sldId="475"/>
            <ac:spMk id="70" creationId="{1C1E7509-FA86-20F9-7106-EBF5EF4949DC}"/>
          </ac:spMkLst>
        </pc:spChg>
        <pc:spChg chg="mod">
          <ac:chgData name="Sam Viscomi" userId="271a53a5-cb4e-4fa7-89a2-39c0da9a7122" providerId="ADAL" clId="{7B0C6246-BA65-4301-AE27-4D1B8CACA9F8}" dt="2024-04-24T18:14:34.908" v="881"/>
          <ac:spMkLst>
            <pc:docMk/>
            <pc:sldMk cId="791726106" sldId="475"/>
            <ac:spMk id="71" creationId="{39312BFC-3FC3-54A1-FF52-96B68DA04913}"/>
          </ac:spMkLst>
        </pc:spChg>
        <pc:spChg chg="mod">
          <ac:chgData name="Sam Viscomi" userId="271a53a5-cb4e-4fa7-89a2-39c0da9a7122" providerId="ADAL" clId="{7B0C6246-BA65-4301-AE27-4D1B8CACA9F8}" dt="2024-04-24T18:14:34.908" v="881"/>
          <ac:spMkLst>
            <pc:docMk/>
            <pc:sldMk cId="791726106" sldId="475"/>
            <ac:spMk id="72" creationId="{55DDE4BA-26AB-9118-A25D-FDE559BB1BF8}"/>
          </ac:spMkLst>
        </pc:spChg>
        <pc:spChg chg="add mod">
          <ac:chgData name="Sam Viscomi" userId="271a53a5-cb4e-4fa7-89a2-39c0da9a7122" providerId="ADAL" clId="{7B0C6246-BA65-4301-AE27-4D1B8CACA9F8}" dt="2024-04-24T18:14:34.908" v="881"/>
          <ac:spMkLst>
            <pc:docMk/>
            <pc:sldMk cId="791726106" sldId="475"/>
            <ac:spMk id="73" creationId="{ACDEFA77-C3D5-307D-8044-E0659F27F256}"/>
          </ac:spMkLst>
        </pc:spChg>
        <pc:spChg chg="add mod">
          <ac:chgData name="Sam Viscomi" userId="271a53a5-cb4e-4fa7-89a2-39c0da9a7122" providerId="ADAL" clId="{7B0C6246-BA65-4301-AE27-4D1B8CACA9F8}" dt="2024-04-24T18:14:34.908" v="881"/>
          <ac:spMkLst>
            <pc:docMk/>
            <pc:sldMk cId="791726106" sldId="475"/>
            <ac:spMk id="74" creationId="{A9A49623-9DF5-1A75-21F4-307C1E072F0A}"/>
          </ac:spMkLst>
        </pc:spChg>
        <pc:grpChg chg="add mod">
          <ac:chgData name="Sam Viscomi" userId="271a53a5-cb4e-4fa7-89a2-39c0da9a7122" providerId="ADAL" clId="{7B0C6246-BA65-4301-AE27-4D1B8CACA9F8}" dt="2024-04-24T18:14:34.908" v="881"/>
          <ac:grpSpMkLst>
            <pc:docMk/>
            <pc:sldMk cId="791726106" sldId="475"/>
            <ac:grpSpMk id="2" creationId="{A1AD5C10-06B8-E5F4-1F46-BACCA3B1908B}"/>
          </ac:grpSpMkLst>
        </pc:grpChg>
        <pc:picChg chg="del mod">
          <ac:chgData name="Sam Viscomi" userId="271a53a5-cb4e-4fa7-89a2-39c0da9a7122" providerId="ADAL" clId="{7B0C6246-BA65-4301-AE27-4D1B8CACA9F8}" dt="2024-04-24T18:15:28.367" v="886" actId="478"/>
          <ac:picMkLst>
            <pc:docMk/>
            <pc:sldMk cId="791726106" sldId="475"/>
            <ac:picMk id="16" creationId="{09C458C9-9D27-0699-56D6-53DA692C2DBC}"/>
          </ac:picMkLst>
        </pc:picChg>
        <pc:extLst>
          <p:ext xmlns:p="http://schemas.openxmlformats.org/presentationml/2006/main" uri="{D6D511B9-2390-475A-947B-AFAB55BFBCF1}">
            <pc226:cmChg xmlns:pc226="http://schemas.microsoft.com/office/powerpoint/2022/06/main/command" chg="del mod">
              <pc226:chgData name="Sam Viscomi" userId="271a53a5-cb4e-4fa7-89a2-39c0da9a7122" providerId="ADAL" clId="{7B0C6246-BA65-4301-AE27-4D1B8CACA9F8}" dt="2024-04-24T18:14:17.949" v="880"/>
              <pc2:cmMkLst xmlns:pc2="http://schemas.microsoft.com/office/powerpoint/2019/9/main/command">
                <pc:docMk/>
                <pc:sldMk cId="791726106" sldId="475"/>
                <pc2:cmMk id="{EEE15413-4971-4599-B08C-2239BB1A7848}"/>
              </pc2:cmMkLst>
            </pc226:cmChg>
            <pc226:cmChg xmlns:pc226="http://schemas.microsoft.com/office/powerpoint/2022/06/main/command" chg="del">
              <pc226:chgData name="Sam Viscomi" userId="271a53a5-cb4e-4fa7-89a2-39c0da9a7122" providerId="ADAL" clId="{7B0C6246-BA65-4301-AE27-4D1B8CACA9F8}" dt="2024-04-22T19:17:24.693" v="828"/>
              <pc2:cmMkLst xmlns:pc2="http://schemas.microsoft.com/office/powerpoint/2019/9/main/command">
                <pc:docMk/>
                <pc:sldMk cId="791726106" sldId="475"/>
                <pc2:cmMk id="{138F4F3C-3833-4841-A26A-0BA32E4AA77B}"/>
              </pc2:cmMkLst>
            </pc226:cmChg>
          </p:ext>
        </pc:extLst>
      </pc:sldChg>
      <pc:sldChg chg="modSp mod delCm">
        <pc:chgData name="Sam Viscomi" userId="271a53a5-cb4e-4fa7-89a2-39c0da9a7122" providerId="ADAL" clId="{7B0C6246-BA65-4301-AE27-4D1B8CACA9F8}" dt="2024-05-08T14:45:42.573" v="2461" actId="20577"/>
        <pc:sldMkLst>
          <pc:docMk/>
          <pc:sldMk cId="3032233787" sldId="520"/>
        </pc:sldMkLst>
        <pc:spChg chg="mod">
          <ac:chgData name="Sam Viscomi" userId="271a53a5-cb4e-4fa7-89a2-39c0da9a7122" providerId="ADAL" clId="{7B0C6246-BA65-4301-AE27-4D1B8CACA9F8}" dt="2024-05-08T14:45:42.573" v="2461" actId="20577"/>
          <ac:spMkLst>
            <pc:docMk/>
            <pc:sldMk cId="3032233787" sldId="520"/>
            <ac:spMk id="3" creationId="{B5CEB941-2DA5-E04E-EC61-747563ABA559}"/>
          </ac:spMkLst>
        </pc:spChg>
        <pc:picChg chg="mod">
          <ac:chgData name="Sam Viscomi" userId="271a53a5-cb4e-4fa7-89a2-39c0da9a7122" providerId="ADAL" clId="{7B0C6246-BA65-4301-AE27-4D1B8CACA9F8}" dt="2024-04-22T18:53:12.129" v="598" actId="14826"/>
          <ac:picMkLst>
            <pc:docMk/>
            <pc:sldMk cId="3032233787" sldId="520"/>
            <ac:picMk id="2" creationId="{76AF8893-81B7-2C80-A2C6-9670FD760ADF}"/>
          </ac:picMkLst>
        </pc:pic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9:17:41.084" v="832"/>
              <pc2:cmMkLst xmlns:pc2="http://schemas.microsoft.com/office/powerpoint/2019/9/main/command">
                <pc:docMk/>
                <pc:sldMk cId="3032233787" sldId="520"/>
                <pc2:cmMk id="{0C314210-DDA3-4731-B183-9A3E19F86112}"/>
              </pc2:cmMkLst>
            </pc226:cmChg>
          </p:ext>
        </pc:extLst>
      </pc:sldChg>
      <pc:sldChg chg="del">
        <pc:chgData name="Sam Viscomi" userId="271a53a5-cb4e-4fa7-89a2-39c0da9a7122" providerId="ADAL" clId="{7B0C6246-BA65-4301-AE27-4D1B8CACA9F8}" dt="2024-04-19T20:41:41.590" v="30" actId="47"/>
        <pc:sldMkLst>
          <pc:docMk/>
          <pc:sldMk cId="3526798484" sldId="564"/>
        </pc:sldMkLst>
      </pc:sldChg>
      <pc:sldChg chg="addSp delSp modSp mod modClrScheme delCm chgLayout">
        <pc:chgData name="Sam Viscomi" userId="271a53a5-cb4e-4fa7-89a2-39c0da9a7122" providerId="ADAL" clId="{7B0C6246-BA65-4301-AE27-4D1B8CACA9F8}" dt="2024-04-22T18:55:20.226" v="624" actId="1076"/>
        <pc:sldMkLst>
          <pc:docMk/>
          <pc:sldMk cId="2747831119" sldId="612"/>
        </pc:sldMkLst>
        <pc:spChg chg="mod ord">
          <ac:chgData name="Sam Viscomi" userId="271a53a5-cb4e-4fa7-89a2-39c0da9a7122" providerId="ADAL" clId="{7B0C6246-BA65-4301-AE27-4D1B8CACA9F8}" dt="2024-04-22T18:54:38.384" v="600" actId="700"/>
          <ac:spMkLst>
            <pc:docMk/>
            <pc:sldMk cId="2747831119" sldId="612"/>
            <ac:spMk id="2" creationId="{6CEA2FB6-7A91-77B4-5CEA-897E58B88CAD}"/>
          </ac:spMkLst>
        </pc:spChg>
        <pc:spChg chg="add del mod ord">
          <ac:chgData name="Sam Viscomi" userId="271a53a5-cb4e-4fa7-89a2-39c0da9a7122" providerId="ADAL" clId="{7B0C6246-BA65-4301-AE27-4D1B8CACA9F8}" dt="2024-04-22T18:54:41.894" v="602" actId="478"/>
          <ac:spMkLst>
            <pc:docMk/>
            <pc:sldMk cId="2747831119" sldId="612"/>
            <ac:spMk id="3" creationId="{DDE602E1-33C7-BC43-619F-AFEC75F5497D}"/>
          </ac:spMkLst>
        </pc:spChg>
        <pc:spChg chg="add mod ord">
          <ac:chgData name="Sam Viscomi" userId="271a53a5-cb4e-4fa7-89a2-39c0da9a7122" providerId="ADAL" clId="{7B0C6246-BA65-4301-AE27-4D1B8CACA9F8}" dt="2024-04-22T18:54:38.384" v="600" actId="700"/>
          <ac:spMkLst>
            <pc:docMk/>
            <pc:sldMk cId="2747831119" sldId="612"/>
            <ac:spMk id="4" creationId="{B7F8E942-96A9-BA11-D254-74B8E3B8D7D1}"/>
          </ac:spMkLst>
        </pc:spChg>
        <pc:spChg chg="mod ord">
          <ac:chgData name="Sam Viscomi" userId="271a53a5-cb4e-4fa7-89a2-39c0da9a7122" providerId="ADAL" clId="{7B0C6246-BA65-4301-AE27-4D1B8CACA9F8}" dt="2024-04-22T18:54:38.384" v="600" actId="700"/>
          <ac:spMkLst>
            <pc:docMk/>
            <pc:sldMk cId="2747831119" sldId="612"/>
            <ac:spMk id="5" creationId="{675F0F05-8FD5-7ECF-F62E-01EE9F63CE06}"/>
          </ac:spMkLst>
        </pc:spChg>
        <pc:spChg chg="mod ord">
          <ac:chgData name="Sam Viscomi" userId="271a53a5-cb4e-4fa7-89a2-39c0da9a7122" providerId="ADAL" clId="{7B0C6246-BA65-4301-AE27-4D1B8CACA9F8}" dt="2024-04-22T18:55:20.226" v="624" actId="1076"/>
          <ac:spMkLst>
            <pc:docMk/>
            <pc:sldMk cId="2747831119" sldId="612"/>
            <ac:spMk id="6" creationId="{B4A9813E-A132-44A1-81A8-F3DFC8862CC7}"/>
          </ac:spMkLst>
        </pc:spChg>
        <pc:picChg chg="del mod ord">
          <ac:chgData name="Sam Viscomi" userId="271a53a5-cb4e-4fa7-89a2-39c0da9a7122" providerId="ADAL" clId="{7B0C6246-BA65-4301-AE27-4D1B8CACA9F8}" dt="2024-04-22T18:54:40.691" v="601" actId="478"/>
          <ac:picMkLst>
            <pc:docMk/>
            <pc:sldMk cId="2747831119" sldId="612"/>
            <ac:picMk id="79" creationId="{3105CA7E-75DF-B11E-BBE9-F3E6A8242B34}"/>
          </ac:picMkLst>
        </pc:pic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8:55:16.718" v="623"/>
              <pc2:cmMkLst xmlns:pc2="http://schemas.microsoft.com/office/powerpoint/2019/9/main/command">
                <pc:docMk/>
                <pc:sldMk cId="2747831119" sldId="612"/>
                <pc2:cmMk id="{1FCB647E-7987-4C39-A468-AFEA19E2BE48}"/>
              </pc2:cmMkLst>
            </pc226:cmChg>
          </p:ext>
        </pc:extLst>
      </pc:sldChg>
      <pc:sldChg chg="modSp add mod">
        <pc:chgData name="Sam Viscomi" userId="271a53a5-cb4e-4fa7-89a2-39c0da9a7122" providerId="ADAL" clId="{7B0C6246-BA65-4301-AE27-4D1B8CACA9F8}" dt="2024-04-24T18:14:03.772" v="878" actId="207"/>
        <pc:sldMkLst>
          <pc:docMk/>
          <pc:sldMk cId="3313727886" sldId="676"/>
        </pc:sldMkLst>
        <pc:spChg chg="mod">
          <ac:chgData name="Sam Viscomi" userId="271a53a5-cb4e-4fa7-89a2-39c0da9a7122" providerId="ADAL" clId="{7B0C6246-BA65-4301-AE27-4D1B8CACA9F8}" dt="2024-04-19T20:41:51.601" v="32" actId="1076"/>
          <ac:spMkLst>
            <pc:docMk/>
            <pc:sldMk cId="3313727886" sldId="676"/>
            <ac:spMk id="9" creationId="{A82E91E4-4D54-421D-AFB6-CAF95BDE7F3D}"/>
          </ac:spMkLst>
        </pc:spChg>
        <pc:spChg chg="mod">
          <ac:chgData name="Sam Viscomi" userId="271a53a5-cb4e-4fa7-89a2-39c0da9a7122" providerId="ADAL" clId="{7B0C6246-BA65-4301-AE27-4D1B8CACA9F8}" dt="2024-04-19T20:47:38.470" v="112" actId="207"/>
          <ac:spMkLst>
            <pc:docMk/>
            <pc:sldMk cId="3313727886" sldId="676"/>
            <ac:spMk id="244" creationId="{E98CC6B8-6153-439D-B65A-469DDAB0E936}"/>
          </ac:spMkLst>
        </pc:spChg>
        <pc:spChg chg="mod">
          <ac:chgData name="Sam Viscomi" userId="271a53a5-cb4e-4fa7-89a2-39c0da9a7122" providerId="ADAL" clId="{7B0C6246-BA65-4301-AE27-4D1B8CACA9F8}" dt="2024-04-19T20:47:35.308" v="111" actId="207"/>
          <ac:spMkLst>
            <pc:docMk/>
            <pc:sldMk cId="3313727886" sldId="676"/>
            <ac:spMk id="245" creationId="{F19E8A87-5378-4654-9FBC-F61A730BA1E0}"/>
          </ac:spMkLst>
        </pc:spChg>
        <pc:spChg chg="mod">
          <ac:chgData name="Sam Viscomi" userId="271a53a5-cb4e-4fa7-89a2-39c0da9a7122" providerId="ADAL" clId="{7B0C6246-BA65-4301-AE27-4D1B8CACA9F8}" dt="2024-04-24T18:13:22.292" v="873" actId="207"/>
          <ac:spMkLst>
            <pc:docMk/>
            <pc:sldMk cId="3313727886" sldId="676"/>
            <ac:spMk id="254" creationId="{3BE06E7B-4884-4C1A-9C0A-87C1891061C6}"/>
          </ac:spMkLst>
        </pc:spChg>
        <pc:spChg chg="mod">
          <ac:chgData name="Sam Viscomi" userId="271a53a5-cb4e-4fa7-89a2-39c0da9a7122" providerId="ADAL" clId="{7B0C6246-BA65-4301-AE27-4D1B8CACA9F8}" dt="2024-04-24T18:13:22.292" v="873" actId="207"/>
          <ac:spMkLst>
            <pc:docMk/>
            <pc:sldMk cId="3313727886" sldId="676"/>
            <ac:spMk id="255" creationId="{AF961CC7-5F4F-4533-B918-3DF5B89315A3}"/>
          </ac:spMkLst>
        </pc:spChg>
        <pc:spChg chg="mod">
          <ac:chgData name="Sam Viscomi" userId="271a53a5-cb4e-4fa7-89a2-39c0da9a7122" providerId="ADAL" clId="{7B0C6246-BA65-4301-AE27-4D1B8CACA9F8}" dt="2024-04-24T18:13:22.292" v="873" actId="207"/>
          <ac:spMkLst>
            <pc:docMk/>
            <pc:sldMk cId="3313727886" sldId="676"/>
            <ac:spMk id="256" creationId="{261178A9-ADFE-4AC8-9104-06D934C00439}"/>
          </ac:spMkLst>
        </pc:spChg>
        <pc:spChg chg="mod">
          <ac:chgData name="Sam Viscomi" userId="271a53a5-cb4e-4fa7-89a2-39c0da9a7122" providerId="ADAL" clId="{7B0C6246-BA65-4301-AE27-4D1B8CACA9F8}" dt="2024-04-19T20:47:31.785" v="110" actId="207"/>
          <ac:spMkLst>
            <pc:docMk/>
            <pc:sldMk cId="3313727886" sldId="676"/>
            <ac:spMk id="257" creationId="{C1BE542F-B0EC-416B-8F19-045CCE1ECCC0}"/>
          </ac:spMkLst>
        </pc:spChg>
        <pc:spChg chg="mod">
          <ac:chgData name="Sam Viscomi" userId="271a53a5-cb4e-4fa7-89a2-39c0da9a7122" providerId="ADAL" clId="{7B0C6246-BA65-4301-AE27-4D1B8CACA9F8}" dt="2024-04-24T18:13:22.292" v="873" actId="207"/>
          <ac:spMkLst>
            <pc:docMk/>
            <pc:sldMk cId="3313727886" sldId="676"/>
            <ac:spMk id="258" creationId="{AD2D2D65-B2E6-46D3-8078-D51BBB14BEF6}"/>
          </ac:spMkLst>
        </pc:spChg>
        <pc:spChg chg="mod">
          <ac:chgData name="Sam Viscomi" userId="271a53a5-cb4e-4fa7-89a2-39c0da9a7122" providerId="ADAL" clId="{7B0C6246-BA65-4301-AE27-4D1B8CACA9F8}" dt="2024-04-24T18:13:22.292" v="873" actId="207"/>
          <ac:spMkLst>
            <pc:docMk/>
            <pc:sldMk cId="3313727886" sldId="676"/>
            <ac:spMk id="259" creationId="{DBD0FA0A-8491-4BF9-906D-D345F287625D}"/>
          </ac:spMkLst>
        </pc:spChg>
        <pc:spChg chg="mod">
          <ac:chgData name="Sam Viscomi" userId="271a53a5-cb4e-4fa7-89a2-39c0da9a7122" providerId="ADAL" clId="{7B0C6246-BA65-4301-AE27-4D1B8CACA9F8}" dt="2024-04-24T18:13:35.838" v="874" actId="207"/>
          <ac:spMkLst>
            <pc:docMk/>
            <pc:sldMk cId="3313727886" sldId="676"/>
            <ac:spMk id="260" creationId="{BB94E3D8-4B0B-43FB-86EB-A02B43B96ABC}"/>
          </ac:spMkLst>
        </pc:spChg>
        <pc:spChg chg="mod">
          <ac:chgData name="Sam Viscomi" userId="271a53a5-cb4e-4fa7-89a2-39c0da9a7122" providerId="ADAL" clId="{7B0C6246-BA65-4301-AE27-4D1B8CACA9F8}" dt="2024-04-24T18:13:35.838" v="874" actId="207"/>
          <ac:spMkLst>
            <pc:docMk/>
            <pc:sldMk cId="3313727886" sldId="676"/>
            <ac:spMk id="271" creationId="{74271469-F713-4281-9B34-B8CF1ACC502A}"/>
          </ac:spMkLst>
        </pc:spChg>
        <pc:spChg chg="mod">
          <ac:chgData name="Sam Viscomi" userId="271a53a5-cb4e-4fa7-89a2-39c0da9a7122" providerId="ADAL" clId="{7B0C6246-BA65-4301-AE27-4D1B8CACA9F8}" dt="2024-04-24T18:13:22.292" v="873" actId="207"/>
          <ac:spMkLst>
            <pc:docMk/>
            <pc:sldMk cId="3313727886" sldId="676"/>
            <ac:spMk id="279" creationId="{474F40BA-4F09-4A49-A5AA-65A7027B6931}"/>
          </ac:spMkLst>
        </pc:spChg>
        <pc:spChg chg="mod">
          <ac:chgData name="Sam Viscomi" userId="271a53a5-cb4e-4fa7-89a2-39c0da9a7122" providerId="ADAL" clId="{7B0C6246-BA65-4301-AE27-4D1B8CACA9F8}" dt="2024-04-24T18:13:22.292" v="873" actId="207"/>
          <ac:spMkLst>
            <pc:docMk/>
            <pc:sldMk cId="3313727886" sldId="676"/>
            <ac:spMk id="280" creationId="{764A58C0-C3F9-43D3-BF9D-3CA4BB387342}"/>
          </ac:spMkLst>
        </pc:spChg>
        <pc:spChg chg="mod">
          <ac:chgData name="Sam Viscomi" userId="271a53a5-cb4e-4fa7-89a2-39c0da9a7122" providerId="ADAL" clId="{7B0C6246-BA65-4301-AE27-4D1B8CACA9F8}" dt="2024-04-24T18:13:35.838" v="874" actId="207"/>
          <ac:spMkLst>
            <pc:docMk/>
            <pc:sldMk cId="3313727886" sldId="676"/>
            <ac:spMk id="281" creationId="{7CF3ABEC-0E86-494E-96D9-33C6240A8BDF}"/>
          </ac:spMkLst>
        </pc:spChg>
        <pc:spChg chg="mod">
          <ac:chgData name="Sam Viscomi" userId="271a53a5-cb4e-4fa7-89a2-39c0da9a7122" providerId="ADAL" clId="{7B0C6246-BA65-4301-AE27-4D1B8CACA9F8}" dt="2024-04-24T18:13:22.292" v="873" actId="207"/>
          <ac:spMkLst>
            <pc:docMk/>
            <pc:sldMk cId="3313727886" sldId="676"/>
            <ac:spMk id="282" creationId="{99C91FCF-248B-4502-BE64-1032A572B928}"/>
          </ac:spMkLst>
        </pc:spChg>
        <pc:spChg chg="mod">
          <ac:chgData name="Sam Viscomi" userId="271a53a5-cb4e-4fa7-89a2-39c0da9a7122" providerId="ADAL" clId="{7B0C6246-BA65-4301-AE27-4D1B8CACA9F8}" dt="2024-04-24T18:13:53.148" v="876" actId="207"/>
          <ac:spMkLst>
            <pc:docMk/>
            <pc:sldMk cId="3313727886" sldId="676"/>
            <ac:spMk id="283" creationId="{015F6B3C-5DE2-4B31-A4CB-930A0805B4E8}"/>
          </ac:spMkLst>
        </pc:spChg>
        <pc:spChg chg="mod">
          <ac:chgData name="Sam Viscomi" userId="271a53a5-cb4e-4fa7-89a2-39c0da9a7122" providerId="ADAL" clId="{7B0C6246-BA65-4301-AE27-4D1B8CACA9F8}" dt="2024-04-24T18:13:22.292" v="873" actId="207"/>
          <ac:spMkLst>
            <pc:docMk/>
            <pc:sldMk cId="3313727886" sldId="676"/>
            <ac:spMk id="284" creationId="{7371FC3F-87E2-412A-A68D-9ACCAED35B9B}"/>
          </ac:spMkLst>
        </pc:spChg>
        <pc:spChg chg="mod">
          <ac:chgData name="Sam Viscomi" userId="271a53a5-cb4e-4fa7-89a2-39c0da9a7122" providerId="ADAL" clId="{7B0C6246-BA65-4301-AE27-4D1B8CACA9F8}" dt="2024-04-24T18:13:53.148" v="876" actId="207"/>
          <ac:spMkLst>
            <pc:docMk/>
            <pc:sldMk cId="3313727886" sldId="676"/>
            <ac:spMk id="285" creationId="{E619725B-7CE7-41E2-B69D-5A9C2E24D40F}"/>
          </ac:spMkLst>
        </pc:spChg>
        <pc:spChg chg="mod">
          <ac:chgData name="Sam Viscomi" userId="271a53a5-cb4e-4fa7-89a2-39c0da9a7122" providerId="ADAL" clId="{7B0C6246-BA65-4301-AE27-4D1B8CACA9F8}" dt="2024-04-24T18:13:58.693" v="877" actId="207"/>
          <ac:spMkLst>
            <pc:docMk/>
            <pc:sldMk cId="3313727886" sldId="676"/>
            <ac:spMk id="286" creationId="{87EE8D14-4FAE-456D-B69E-F16A4E7AE748}"/>
          </ac:spMkLst>
        </pc:spChg>
        <pc:spChg chg="mod">
          <ac:chgData name="Sam Viscomi" userId="271a53a5-cb4e-4fa7-89a2-39c0da9a7122" providerId="ADAL" clId="{7B0C6246-BA65-4301-AE27-4D1B8CACA9F8}" dt="2024-04-24T18:13:46.775" v="875" actId="207"/>
          <ac:spMkLst>
            <pc:docMk/>
            <pc:sldMk cId="3313727886" sldId="676"/>
            <ac:spMk id="287" creationId="{96EFBA48-EE8E-4658-9743-31767B46D12E}"/>
          </ac:spMkLst>
        </pc:spChg>
        <pc:spChg chg="mod">
          <ac:chgData name="Sam Viscomi" userId="271a53a5-cb4e-4fa7-89a2-39c0da9a7122" providerId="ADAL" clId="{7B0C6246-BA65-4301-AE27-4D1B8CACA9F8}" dt="2024-04-19T20:47:42.231" v="113" actId="207"/>
          <ac:spMkLst>
            <pc:docMk/>
            <pc:sldMk cId="3313727886" sldId="676"/>
            <ac:spMk id="289" creationId="{A8330994-BBB6-443F-9129-86F811156B32}"/>
          </ac:spMkLst>
        </pc:spChg>
        <pc:spChg chg="mod">
          <ac:chgData name="Sam Viscomi" userId="271a53a5-cb4e-4fa7-89a2-39c0da9a7122" providerId="ADAL" clId="{7B0C6246-BA65-4301-AE27-4D1B8CACA9F8}" dt="2024-04-24T18:13:35.838" v="874" actId="207"/>
          <ac:spMkLst>
            <pc:docMk/>
            <pc:sldMk cId="3313727886" sldId="676"/>
            <ac:spMk id="290" creationId="{C069A951-B0C4-4AC7-A376-3A92A1534DC9}"/>
          </ac:spMkLst>
        </pc:spChg>
        <pc:spChg chg="mod">
          <ac:chgData name="Sam Viscomi" userId="271a53a5-cb4e-4fa7-89a2-39c0da9a7122" providerId="ADAL" clId="{7B0C6246-BA65-4301-AE27-4D1B8CACA9F8}" dt="2024-04-24T18:13:46.775" v="875" actId="207"/>
          <ac:spMkLst>
            <pc:docMk/>
            <pc:sldMk cId="3313727886" sldId="676"/>
            <ac:spMk id="291" creationId="{C75FA30B-2F32-4AC0-B62C-C4292DA0D4EA}"/>
          </ac:spMkLst>
        </pc:spChg>
        <pc:spChg chg="mod">
          <ac:chgData name="Sam Viscomi" userId="271a53a5-cb4e-4fa7-89a2-39c0da9a7122" providerId="ADAL" clId="{7B0C6246-BA65-4301-AE27-4D1B8CACA9F8}" dt="2024-04-24T18:13:58.693" v="877" actId="207"/>
          <ac:spMkLst>
            <pc:docMk/>
            <pc:sldMk cId="3313727886" sldId="676"/>
            <ac:spMk id="292" creationId="{893AF504-E305-42CF-80A1-2D92BCCCAF6D}"/>
          </ac:spMkLst>
        </pc:spChg>
        <pc:spChg chg="mod">
          <ac:chgData name="Sam Viscomi" userId="271a53a5-cb4e-4fa7-89a2-39c0da9a7122" providerId="ADAL" clId="{7B0C6246-BA65-4301-AE27-4D1B8CACA9F8}" dt="2024-04-24T18:14:03.772" v="878" actId="207"/>
          <ac:spMkLst>
            <pc:docMk/>
            <pc:sldMk cId="3313727886" sldId="676"/>
            <ac:spMk id="293" creationId="{9DEAB2D6-5B46-445C-B0F5-BC17E7825C08}"/>
          </ac:spMkLst>
        </pc:spChg>
        <pc:spChg chg="mod">
          <ac:chgData name="Sam Viscomi" userId="271a53a5-cb4e-4fa7-89a2-39c0da9a7122" providerId="ADAL" clId="{7B0C6246-BA65-4301-AE27-4D1B8CACA9F8}" dt="2024-04-24T18:13:46.775" v="875" actId="207"/>
          <ac:spMkLst>
            <pc:docMk/>
            <pc:sldMk cId="3313727886" sldId="676"/>
            <ac:spMk id="294" creationId="{3C9C865C-F033-4D05-847F-CFFDF4479874}"/>
          </ac:spMkLst>
        </pc:spChg>
        <pc:spChg chg="mod">
          <ac:chgData name="Sam Viscomi" userId="271a53a5-cb4e-4fa7-89a2-39c0da9a7122" providerId="ADAL" clId="{7B0C6246-BA65-4301-AE27-4D1B8CACA9F8}" dt="2024-04-24T18:13:46.775" v="875" actId="207"/>
          <ac:spMkLst>
            <pc:docMk/>
            <pc:sldMk cId="3313727886" sldId="676"/>
            <ac:spMk id="295" creationId="{377B23C4-002F-43A8-9E58-373949306603}"/>
          </ac:spMkLst>
        </pc:spChg>
        <pc:spChg chg="mod">
          <ac:chgData name="Sam Viscomi" userId="271a53a5-cb4e-4fa7-89a2-39c0da9a7122" providerId="ADAL" clId="{7B0C6246-BA65-4301-AE27-4D1B8CACA9F8}" dt="2024-04-24T18:13:46.775" v="875" actId="207"/>
          <ac:spMkLst>
            <pc:docMk/>
            <pc:sldMk cId="3313727886" sldId="676"/>
            <ac:spMk id="296" creationId="{3F5AB3FA-F175-4C17-8359-097EEA3EB463}"/>
          </ac:spMkLst>
        </pc:spChg>
        <pc:spChg chg="mod">
          <ac:chgData name="Sam Viscomi" userId="271a53a5-cb4e-4fa7-89a2-39c0da9a7122" providerId="ADAL" clId="{7B0C6246-BA65-4301-AE27-4D1B8CACA9F8}" dt="2024-04-24T18:13:35.838" v="874" actId="207"/>
          <ac:spMkLst>
            <pc:docMk/>
            <pc:sldMk cId="3313727886" sldId="676"/>
            <ac:spMk id="299" creationId="{63BBA5E1-87E1-4FCD-A35B-441130492ECB}"/>
          </ac:spMkLst>
        </pc:spChg>
        <pc:spChg chg="mod">
          <ac:chgData name="Sam Viscomi" userId="271a53a5-cb4e-4fa7-89a2-39c0da9a7122" providerId="ADAL" clId="{7B0C6246-BA65-4301-AE27-4D1B8CACA9F8}" dt="2024-04-24T18:13:22.292" v="873" actId="207"/>
          <ac:spMkLst>
            <pc:docMk/>
            <pc:sldMk cId="3313727886" sldId="676"/>
            <ac:spMk id="306" creationId="{71119379-8721-4ED0-8544-9734429A5DAB}"/>
          </ac:spMkLst>
        </pc:spChg>
        <pc:grpChg chg="mod ord">
          <ac:chgData name="Sam Viscomi" userId="271a53a5-cb4e-4fa7-89a2-39c0da9a7122" providerId="ADAL" clId="{7B0C6246-BA65-4301-AE27-4D1B8CACA9F8}" dt="2024-04-19T20:42:10.130" v="35" actId="1076"/>
          <ac:grpSpMkLst>
            <pc:docMk/>
            <pc:sldMk cId="3313727886" sldId="676"/>
            <ac:grpSpMk id="20" creationId="{EFFF4143-B03A-4242-88FD-80E3BB2362E4}"/>
          </ac:grpSpMkLst>
        </pc:grpChg>
      </pc:sldChg>
      <pc:sldChg chg="del delCm">
        <pc:chgData name="Sam Viscomi" userId="271a53a5-cb4e-4fa7-89a2-39c0da9a7122" providerId="ADAL" clId="{7B0C6246-BA65-4301-AE27-4D1B8CACA9F8}" dt="2024-04-22T19:17:36.750" v="831" actId="47"/>
        <pc:sldMkLst>
          <pc:docMk/>
          <pc:sldMk cId="1132028564" sldId="690"/>
        </pc:sldMkLst>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9:17:34.398" v="830"/>
              <pc2:cmMkLst xmlns:pc2="http://schemas.microsoft.com/office/powerpoint/2019/9/main/command">
                <pc:docMk/>
                <pc:sldMk cId="1132028564" sldId="690"/>
                <pc2:cmMk id="{16C7164C-F725-4D9D-B520-D33E0D3E57FC}"/>
              </pc2:cmMkLst>
            </pc226:cmChg>
          </p:ext>
        </pc:extLst>
      </pc:sldChg>
      <pc:sldChg chg="modSp mod">
        <pc:chgData name="Sam Viscomi" userId="271a53a5-cb4e-4fa7-89a2-39c0da9a7122" providerId="ADAL" clId="{7B0C6246-BA65-4301-AE27-4D1B8CACA9F8}" dt="2024-04-19T20:48:34.457" v="132" actId="2"/>
        <pc:sldMkLst>
          <pc:docMk/>
          <pc:sldMk cId="2047554183" sldId="691"/>
        </pc:sldMkLst>
        <pc:spChg chg="mod">
          <ac:chgData name="Sam Viscomi" userId="271a53a5-cb4e-4fa7-89a2-39c0da9a7122" providerId="ADAL" clId="{7B0C6246-BA65-4301-AE27-4D1B8CACA9F8}" dt="2024-04-19T20:48:34.457" v="132" actId="2"/>
          <ac:spMkLst>
            <pc:docMk/>
            <pc:sldMk cId="2047554183" sldId="691"/>
            <ac:spMk id="3" creationId="{9376852C-A206-0812-FE3D-3158C313BCB0}"/>
          </ac:spMkLst>
        </pc:spChg>
      </pc:sldChg>
      <pc:sldChg chg="modSp mod delCm">
        <pc:chgData name="Sam Viscomi" userId="271a53a5-cb4e-4fa7-89a2-39c0da9a7122" providerId="ADAL" clId="{7B0C6246-BA65-4301-AE27-4D1B8CACA9F8}" dt="2024-04-24T18:09:46.796" v="860" actId="2"/>
        <pc:sldMkLst>
          <pc:docMk/>
          <pc:sldMk cId="297834567" sldId="1090"/>
        </pc:sldMkLst>
        <pc:spChg chg="mod">
          <ac:chgData name="Sam Viscomi" userId="271a53a5-cb4e-4fa7-89a2-39c0da9a7122" providerId="ADAL" clId="{7B0C6246-BA65-4301-AE27-4D1B8CACA9F8}" dt="2024-04-24T18:09:46.796" v="860" actId="2"/>
          <ac:spMkLst>
            <pc:docMk/>
            <pc:sldMk cId="297834567" sldId="1090"/>
            <ac:spMk id="2" creationId="{132EE3E0-A919-96A0-FD3B-49237CECBB25}"/>
          </ac:spMkLst>
        </pc:sp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19T20:48:17.607" v="123"/>
              <pc2:cmMkLst xmlns:pc2="http://schemas.microsoft.com/office/powerpoint/2019/9/main/command">
                <pc:docMk/>
                <pc:sldMk cId="297834567" sldId="1090"/>
                <pc2:cmMk id="{F54D66B9-DA35-42CB-801B-2F8828588DE3}"/>
              </pc2:cmMkLst>
            </pc226:cmChg>
          </p:ext>
        </pc:extLst>
      </pc:sldChg>
      <pc:sldChg chg="addSp delSp modSp mod modClrScheme delCm chgLayout">
        <pc:chgData name="Sam Viscomi" userId="271a53a5-cb4e-4fa7-89a2-39c0da9a7122" providerId="ADAL" clId="{7B0C6246-BA65-4301-AE27-4D1B8CACA9F8}" dt="2024-05-08T14:43:39.838" v="2456" actId="20577"/>
        <pc:sldMkLst>
          <pc:docMk/>
          <pc:sldMk cId="723575628" sldId="1580"/>
        </pc:sldMkLst>
        <pc:spChg chg="add del mod ord">
          <ac:chgData name="Sam Viscomi" userId="271a53a5-cb4e-4fa7-89a2-39c0da9a7122" providerId="ADAL" clId="{7B0C6246-BA65-4301-AE27-4D1B8CACA9F8}" dt="2024-05-08T13:36:20.599" v="1149" actId="478"/>
          <ac:spMkLst>
            <pc:docMk/>
            <pc:sldMk cId="723575628" sldId="1580"/>
            <ac:spMk id="5" creationId="{37300EF1-B217-B0D1-A9DB-F93EAF5AF90C}"/>
          </ac:spMkLst>
        </pc:spChg>
        <pc:spChg chg="mod ord">
          <ac:chgData name="Sam Viscomi" userId="271a53a5-cb4e-4fa7-89a2-39c0da9a7122" providerId="ADAL" clId="{7B0C6246-BA65-4301-AE27-4D1B8CACA9F8}" dt="2024-05-08T13:36:17.618" v="1148" actId="700"/>
          <ac:spMkLst>
            <pc:docMk/>
            <pc:sldMk cId="723575628" sldId="1580"/>
            <ac:spMk id="6" creationId="{9EED079D-24D3-4D6B-A2D9-1C22FE0AB4E2}"/>
          </ac:spMkLst>
        </pc:spChg>
        <pc:spChg chg="add del mod ord">
          <ac:chgData name="Sam Viscomi" userId="271a53a5-cb4e-4fa7-89a2-39c0da9a7122" providerId="ADAL" clId="{7B0C6246-BA65-4301-AE27-4D1B8CACA9F8}" dt="2024-05-08T13:36:52.393" v="1153" actId="478"/>
          <ac:spMkLst>
            <pc:docMk/>
            <pc:sldMk cId="723575628" sldId="1580"/>
            <ac:spMk id="7" creationId="{78DBD767-D682-AD7E-AAA2-1A5591B88506}"/>
          </ac:spMkLst>
        </pc:spChg>
        <pc:spChg chg="mod ord">
          <ac:chgData name="Sam Viscomi" userId="271a53a5-cb4e-4fa7-89a2-39c0da9a7122" providerId="ADAL" clId="{7B0C6246-BA65-4301-AE27-4D1B8CACA9F8}" dt="2024-05-08T13:36:17.618" v="1148" actId="700"/>
          <ac:spMkLst>
            <pc:docMk/>
            <pc:sldMk cId="723575628" sldId="1580"/>
            <ac:spMk id="8" creationId="{C2945447-C3B6-4DB1-8512-A4AC988C1247}"/>
          </ac:spMkLst>
        </pc:spChg>
        <pc:spChg chg="add mod ord">
          <ac:chgData name="Sam Viscomi" userId="271a53a5-cb4e-4fa7-89a2-39c0da9a7122" providerId="ADAL" clId="{7B0C6246-BA65-4301-AE27-4D1B8CACA9F8}" dt="2024-05-08T13:36:17.618" v="1148" actId="700"/>
          <ac:spMkLst>
            <pc:docMk/>
            <pc:sldMk cId="723575628" sldId="1580"/>
            <ac:spMk id="9" creationId="{2314B1AE-F447-6078-26A9-080613652E61}"/>
          </ac:spMkLst>
        </pc:spChg>
        <pc:spChg chg="mod">
          <ac:chgData name="Sam Viscomi" userId="271a53a5-cb4e-4fa7-89a2-39c0da9a7122" providerId="ADAL" clId="{7B0C6246-BA65-4301-AE27-4D1B8CACA9F8}" dt="2024-05-08T14:43:24.614" v="2442" actId="1076"/>
          <ac:spMkLst>
            <pc:docMk/>
            <pc:sldMk cId="723575628" sldId="1580"/>
            <ac:spMk id="36" creationId="{3B820D9E-66DD-2654-83FD-FA402EBC44BF}"/>
          </ac:spMkLst>
        </pc:spChg>
        <pc:graphicFrameChg chg="modGraphic">
          <ac:chgData name="Sam Viscomi" userId="271a53a5-cb4e-4fa7-89a2-39c0da9a7122" providerId="ADAL" clId="{7B0C6246-BA65-4301-AE27-4D1B8CACA9F8}" dt="2024-05-08T13:34:08.473" v="1114" actId="20577"/>
          <ac:graphicFrameMkLst>
            <pc:docMk/>
            <pc:sldMk cId="723575628" sldId="1580"/>
            <ac:graphicFrameMk id="2" creationId="{69066B81-227F-43BA-F6BA-46B7C6018CDA}"/>
          </ac:graphicFrameMkLst>
        </pc:graphicFrameChg>
        <pc:graphicFrameChg chg="mod modGraphic">
          <ac:chgData name="Sam Viscomi" userId="271a53a5-cb4e-4fa7-89a2-39c0da9a7122" providerId="ADAL" clId="{7B0C6246-BA65-4301-AE27-4D1B8CACA9F8}" dt="2024-05-08T14:43:39.838" v="2456" actId="20577"/>
          <ac:graphicFrameMkLst>
            <pc:docMk/>
            <pc:sldMk cId="723575628" sldId="1580"/>
            <ac:graphicFrameMk id="3" creationId="{3AA37A4C-7D67-CEE1-38CB-43336BCBC2F3}"/>
          </ac:graphicFrameMkLst>
        </pc:graphicFrame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8:55:12.799" v="622"/>
              <pc2:cmMkLst xmlns:pc2="http://schemas.microsoft.com/office/powerpoint/2019/9/main/command">
                <pc:docMk/>
                <pc:sldMk cId="723575628" sldId="1580"/>
                <pc2:cmMk id="{D5ACCCF3-F206-46C4-9871-26AA01C176AF}"/>
              </pc2:cmMkLst>
            </pc226:cmChg>
          </p:ext>
        </pc:extLst>
      </pc:sldChg>
      <pc:sldChg chg="modSp mod">
        <pc:chgData name="Sam Viscomi" userId="271a53a5-cb4e-4fa7-89a2-39c0da9a7122" providerId="ADAL" clId="{7B0C6246-BA65-4301-AE27-4D1B8CACA9F8}" dt="2024-04-22T18:20:54.117" v="333" actId="20577"/>
        <pc:sldMkLst>
          <pc:docMk/>
          <pc:sldMk cId="1448280500" sldId="1598"/>
        </pc:sldMkLst>
        <pc:spChg chg="mod">
          <ac:chgData name="Sam Viscomi" userId="271a53a5-cb4e-4fa7-89a2-39c0da9a7122" providerId="ADAL" clId="{7B0C6246-BA65-4301-AE27-4D1B8CACA9F8}" dt="2024-04-22T18:20:54.117" v="333" actId="20577"/>
          <ac:spMkLst>
            <pc:docMk/>
            <pc:sldMk cId="1448280500" sldId="1598"/>
            <ac:spMk id="2" creationId="{38EB9A34-3BFA-B968-9F50-40B949FDFCE0}"/>
          </ac:spMkLst>
        </pc:spChg>
      </pc:sldChg>
      <pc:sldChg chg="addSp modSp mod">
        <pc:chgData name="Sam Viscomi" userId="271a53a5-cb4e-4fa7-89a2-39c0da9a7122" providerId="ADAL" clId="{7B0C6246-BA65-4301-AE27-4D1B8CACA9F8}" dt="2024-05-08T13:37:49.072" v="1157" actId="403"/>
        <pc:sldMkLst>
          <pc:docMk/>
          <pc:sldMk cId="1977338049" sldId="1599"/>
        </pc:sldMkLst>
        <pc:graphicFrameChg chg="mod modGraphic">
          <ac:chgData name="Sam Viscomi" userId="271a53a5-cb4e-4fa7-89a2-39c0da9a7122" providerId="ADAL" clId="{7B0C6246-BA65-4301-AE27-4D1B8CACA9F8}" dt="2024-05-08T13:37:49.072" v="1157" actId="403"/>
          <ac:graphicFrameMkLst>
            <pc:docMk/>
            <pc:sldMk cId="1977338049" sldId="1599"/>
            <ac:graphicFrameMk id="3" creationId="{1FB44DF6-6D74-51C4-D5B3-5B39FB99972C}"/>
          </ac:graphicFrameMkLst>
        </pc:graphicFrameChg>
        <pc:picChg chg="add mod">
          <ac:chgData name="Sam Viscomi" userId="271a53a5-cb4e-4fa7-89a2-39c0da9a7122" providerId="ADAL" clId="{7B0C6246-BA65-4301-AE27-4D1B8CACA9F8}" dt="2024-04-22T18:57:02.176" v="657"/>
          <ac:picMkLst>
            <pc:docMk/>
            <pc:sldMk cId="1977338049" sldId="1599"/>
            <ac:picMk id="4" creationId="{9DCFC3FE-A00F-8223-148C-8E6D67E77383}"/>
          </ac:picMkLst>
        </pc:picChg>
      </pc:sldChg>
      <pc:sldChg chg="modSp del mod">
        <pc:chgData name="Sam Viscomi" userId="271a53a5-cb4e-4fa7-89a2-39c0da9a7122" providerId="ADAL" clId="{7B0C6246-BA65-4301-AE27-4D1B8CACA9F8}" dt="2024-04-22T21:17:42.244" v="859" actId="47"/>
        <pc:sldMkLst>
          <pc:docMk/>
          <pc:sldMk cId="673243626" sldId="1603"/>
        </pc:sldMkLst>
        <pc:graphicFrameChg chg="modGraphic">
          <ac:chgData name="Sam Viscomi" userId="271a53a5-cb4e-4fa7-89a2-39c0da9a7122" providerId="ADAL" clId="{7B0C6246-BA65-4301-AE27-4D1B8CACA9F8}" dt="2024-04-22T19:38:39.026" v="856" actId="113"/>
          <ac:graphicFrameMkLst>
            <pc:docMk/>
            <pc:sldMk cId="673243626" sldId="1603"/>
            <ac:graphicFrameMk id="3" creationId="{1FB44DF6-6D74-51C4-D5B3-5B39FB99972C}"/>
          </ac:graphicFrameMkLst>
        </pc:graphicFrameChg>
      </pc:sldChg>
      <pc:sldChg chg="delSp modSp del mod">
        <pc:chgData name="Sam Viscomi" userId="271a53a5-cb4e-4fa7-89a2-39c0da9a7122" providerId="ADAL" clId="{7B0C6246-BA65-4301-AE27-4D1B8CACA9F8}" dt="2024-04-22T18:57:04.805" v="658" actId="47"/>
        <pc:sldMkLst>
          <pc:docMk/>
          <pc:sldMk cId="3094955609" sldId="1611"/>
        </pc:sldMkLst>
        <pc:graphicFrameChg chg="mod">
          <ac:chgData name="Sam Viscomi" userId="271a53a5-cb4e-4fa7-89a2-39c0da9a7122" providerId="ADAL" clId="{7B0C6246-BA65-4301-AE27-4D1B8CACA9F8}" dt="2024-04-22T18:56:19.537" v="639" actId="21"/>
          <ac:graphicFrameMkLst>
            <pc:docMk/>
            <pc:sldMk cId="3094955609" sldId="1611"/>
            <ac:graphicFrameMk id="3" creationId="{1FB44DF6-6D74-51C4-D5B3-5B39FB99972C}"/>
          </ac:graphicFrameMkLst>
        </pc:graphicFrameChg>
        <pc:picChg chg="del mod">
          <ac:chgData name="Sam Viscomi" userId="271a53a5-cb4e-4fa7-89a2-39c0da9a7122" providerId="ADAL" clId="{7B0C6246-BA65-4301-AE27-4D1B8CACA9F8}" dt="2024-04-22T18:57:00.774" v="656" actId="21"/>
          <ac:picMkLst>
            <pc:docMk/>
            <pc:sldMk cId="3094955609" sldId="1611"/>
            <ac:picMk id="7" creationId="{3CE22BEB-C14B-1398-4532-AD2E236FB7CB}"/>
          </ac:picMkLst>
        </pc:picChg>
      </pc:sldChg>
      <pc:sldChg chg="modSp mod delCm">
        <pc:chgData name="Sam Viscomi" userId="271a53a5-cb4e-4fa7-89a2-39c0da9a7122" providerId="ADAL" clId="{7B0C6246-BA65-4301-AE27-4D1B8CACA9F8}" dt="2024-04-22T19:17:27.684" v="829"/>
        <pc:sldMkLst>
          <pc:docMk/>
          <pc:sldMk cId="2032911535" sldId="1620"/>
        </pc:sldMkLst>
        <pc:spChg chg="mod">
          <ac:chgData name="Sam Viscomi" userId="271a53a5-cb4e-4fa7-89a2-39c0da9a7122" providerId="ADAL" clId="{7B0C6246-BA65-4301-AE27-4D1B8CACA9F8}" dt="2024-04-22T18:16:12.384" v="276" actId="20577"/>
          <ac:spMkLst>
            <pc:docMk/>
            <pc:sldMk cId="2032911535" sldId="1620"/>
            <ac:spMk id="2" creationId="{38EB9A34-3BFA-B968-9F50-40B949FDFCE0}"/>
          </ac:spMkLst>
        </pc:spChg>
        <pc:spChg chg="mod">
          <ac:chgData name="Sam Viscomi" userId="271a53a5-cb4e-4fa7-89a2-39c0da9a7122" providerId="ADAL" clId="{7B0C6246-BA65-4301-AE27-4D1B8CACA9F8}" dt="2024-04-19T20:50:37.501" v="151" actId="20577"/>
          <ac:spMkLst>
            <pc:docMk/>
            <pc:sldMk cId="2032911535" sldId="1620"/>
            <ac:spMk id="4" creationId="{E7BEFE3B-2BCB-A9CE-1EB3-FFD215C031D9}"/>
          </ac:spMkLst>
        </pc:spChg>
        <pc:graphicFrameChg chg="modGraphic">
          <ac:chgData name="Sam Viscomi" userId="271a53a5-cb4e-4fa7-89a2-39c0da9a7122" providerId="ADAL" clId="{7B0C6246-BA65-4301-AE27-4D1B8CACA9F8}" dt="2024-04-22T18:16:42.671" v="288" actId="20577"/>
          <ac:graphicFrameMkLst>
            <pc:docMk/>
            <pc:sldMk cId="2032911535" sldId="1620"/>
            <ac:graphicFrameMk id="9" creationId="{E67F0E7A-6201-968A-E1AC-5C522DBBC4B8}"/>
          </ac:graphicFrameMkLst>
        </pc:graphicFrameChg>
        <pc:graphicFrameChg chg="modGraphic">
          <ac:chgData name="Sam Viscomi" userId="271a53a5-cb4e-4fa7-89a2-39c0da9a7122" providerId="ADAL" clId="{7B0C6246-BA65-4301-AE27-4D1B8CACA9F8}" dt="2024-04-22T18:16:48.601" v="300" actId="20577"/>
          <ac:graphicFrameMkLst>
            <pc:docMk/>
            <pc:sldMk cId="2032911535" sldId="1620"/>
            <ac:graphicFrameMk id="14" creationId="{936AB53E-F2A4-F92A-D055-CD803EBF918D}"/>
          </ac:graphicFrameMkLst>
        </pc:graphicFrame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9:17:27.684" v="829"/>
              <pc2:cmMkLst xmlns:pc2="http://schemas.microsoft.com/office/powerpoint/2019/9/main/command">
                <pc:docMk/>
                <pc:sldMk cId="2032911535" sldId="1620"/>
                <pc2:cmMk id="{A0A3C8AA-44D8-44E5-9D14-86FE9C81609B}"/>
              </pc2:cmMkLst>
            </pc226:cmChg>
          </p:ext>
        </pc:extLst>
      </pc:sldChg>
      <pc:sldChg chg="modSp mod delCm">
        <pc:chgData name="Sam Viscomi" userId="271a53a5-cb4e-4fa7-89a2-39c0da9a7122" providerId="ADAL" clId="{7B0C6246-BA65-4301-AE27-4D1B8CACA9F8}" dt="2024-05-08T15:21:46.466" v="2468"/>
        <pc:sldMkLst>
          <pc:docMk/>
          <pc:sldMk cId="1134068621" sldId="1621"/>
        </pc:sldMkLst>
        <pc:spChg chg="mod">
          <ac:chgData name="Sam Viscomi" userId="271a53a5-cb4e-4fa7-89a2-39c0da9a7122" providerId="ADAL" clId="{7B0C6246-BA65-4301-AE27-4D1B8CACA9F8}" dt="2024-04-19T20:34:22.470" v="19" actId="20577"/>
          <ac:spMkLst>
            <pc:docMk/>
            <pc:sldMk cId="1134068621" sldId="1621"/>
            <ac:spMk id="2" creationId="{38EB9A34-3BFA-B968-9F50-40B949FDFCE0}"/>
          </ac:spMkLst>
        </pc:spChg>
        <pc:spChg chg="mod">
          <ac:chgData name="Sam Viscomi" userId="271a53a5-cb4e-4fa7-89a2-39c0da9a7122" providerId="ADAL" clId="{7B0C6246-BA65-4301-AE27-4D1B8CACA9F8}" dt="2024-05-08T15:21:34.192" v="2466" actId="20577"/>
          <ac:spMkLst>
            <pc:docMk/>
            <pc:sldMk cId="1134068621" sldId="1621"/>
            <ac:spMk id="8" creationId="{40D8F796-D7B3-37EB-2747-32BBA0DFDCD1}"/>
          </ac:spMkLst>
        </pc:spChg>
        <pc:graphicFrameChg chg="mod">
          <ac:chgData name="Sam Viscomi" userId="271a53a5-cb4e-4fa7-89a2-39c0da9a7122" providerId="ADAL" clId="{7B0C6246-BA65-4301-AE27-4D1B8CACA9F8}" dt="2024-05-08T15:21:41.891" v="2467"/>
          <ac:graphicFrameMkLst>
            <pc:docMk/>
            <pc:sldMk cId="1134068621" sldId="1621"/>
            <ac:graphicFrameMk id="9" creationId="{E67F0E7A-6201-968A-E1AC-5C522DBBC4B8}"/>
          </ac:graphicFrameMkLst>
        </pc:graphicFrameChg>
        <pc:graphicFrameChg chg="mod">
          <ac:chgData name="Sam Viscomi" userId="271a53a5-cb4e-4fa7-89a2-39c0da9a7122" providerId="ADAL" clId="{7B0C6246-BA65-4301-AE27-4D1B8CACA9F8}" dt="2024-05-08T15:21:46.466" v="2468"/>
          <ac:graphicFrameMkLst>
            <pc:docMk/>
            <pc:sldMk cId="1134068621" sldId="1621"/>
            <ac:graphicFrameMk id="10" creationId="{D27E322A-99AF-08AA-5A22-6D9252B40A53}"/>
          </ac:graphicFrameMkLst>
        </pc:graphicFrameChg>
        <pc:picChg chg="mod">
          <ac:chgData name="Sam Viscomi" userId="271a53a5-cb4e-4fa7-89a2-39c0da9a7122" providerId="ADAL" clId="{7B0C6246-BA65-4301-AE27-4D1B8CACA9F8}" dt="2024-04-22T18:54:22.432" v="599" actId="14826"/>
          <ac:picMkLst>
            <pc:docMk/>
            <pc:sldMk cId="1134068621" sldId="1621"/>
            <ac:picMk id="1026" creationId="{B371487B-5B2F-B1FA-77BD-D2614DD4A8CC}"/>
          </ac:picMkLst>
        </pc:pic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19T20:33:50.333" v="12"/>
              <pc2:cmMkLst xmlns:pc2="http://schemas.microsoft.com/office/powerpoint/2019/9/main/command">
                <pc:docMk/>
                <pc:sldMk cId="1134068621" sldId="1621"/>
                <pc2:cmMk id="{7E0D08DE-2A2C-461F-9109-36FC60172F55}"/>
              </pc2:cmMkLst>
            </pc226:cmChg>
            <pc226:cmChg xmlns:pc226="http://schemas.microsoft.com/office/powerpoint/2022/06/main/command" chg="del">
              <pc226:chgData name="Sam Viscomi" userId="271a53a5-cb4e-4fa7-89a2-39c0da9a7122" providerId="ADAL" clId="{7B0C6246-BA65-4301-AE27-4D1B8CACA9F8}" dt="2024-04-19T20:48:55.578" v="133"/>
              <pc2:cmMkLst xmlns:pc2="http://schemas.microsoft.com/office/powerpoint/2019/9/main/command">
                <pc:docMk/>
                <pc:sldMk cId="1134068621" sldId="1621"/>
                <pc2:cmMk id="{895F2DFC-41BB-4800-8164-740F95781031}"/>
              </pc2:cmMkLst>
            </pc226:cmChg>
          </p:ext>
        </pc:extLst>
      </pc:sldChg>
      <pc:sldChg chg="del">
        <pc:chgData name="Sam Viscomi" userId="271a53a5-cb4e-4fa7-89a2-39c0da9a7122" providerId="ADAL" clId="{7B0C6246-BA65-4301-AE27-4D1B8CACA9F8}" dt="2024-04-22T18:50:25.932" v="597" actId="47"/>
        <pc:sldMkLst>
          <pc:docMk/>
          <pc:sldMk cId="3425123884" sldId="1623"/>
        </pc:sldMkLst>
      </pc:sldChg>
      <pc:sldChg chg="addSp delSp modSp mod">
        <pc:chgData name="Sam Viscomi" userId="271a53a5-cb4e-4fa7-89a2-39c0da9a7122" providerId="ADAL" clId="{7B0C6246-BA65-4301-AE27-4D1B8CACA9F8}" dt="2024-04-22T19:00:22.939" v="663" actId="1076"/>
        <pc:sldMkLst>
          <pc:docMk/>
          <pc:sldMk cId="2377570700" sldId="1629"/>
        </pc:sldMkLst>
        <pc:picChg chg="add mod">
          <ac:chgData name="Sam Viscomi" userId="271a53a5-cb4e-4fa7-89a2-39c0da9a7122" providerId="ADAL" clId="{7B0C6246-BA65-4301-AE27-4D1B8CACA9F8}" dt="2024-04-22T19:00:22.939" v="663" actId="1076"/>
          <ac:picMkLst>
            <pc:docMk/>
            <pc:sldMk cId="2377570700" sldId="1629"/>
            <ac:picMk id="7" creationId="{8F2876CF-4AD5-32D1-06B3-1F762E56B358}"/>
          </ac:picMkLst>
        </pc:picChg>
        <pc:picChg chg="del">
          <ac:chgData name="Sam Viscomi" userId="271a53a5-cb4e-4fa7-89a2-39c0da9a7122" providerId="ADAL" clId="{7B0C6246-BA65-4301-AE27-4D1B8CACA9F8}" dt="2024-04-22T18:57:38.510" v="659" actId="478"/>
          <ac:picMkLst>
            <pc:docMk/>
            <pc:sldMk cId="2377570700" sldId="1629"/>
            <ac:picMk id="9" creationId="{6A8E7B21-D934-B7BF-50F6-7400DE701AEB}"/>
          </ac:picMkLst>
        </pc:picChg>
      </pc:sldChg>
      <pc:sldChg chg="del">
        <pc:chgData name="Sam Viscomi" userId="271a53a5-cb4e-4fa7-89a2-39c0da9a7122" providerId="ADAL" clId="{7B0C6246-BA65-4301-AE27-4D1B8CACA9F8}" dt="2024-04-22T18:50:14.955" v="577" actId="47"/>
        <pc:sldMkLst>
          <pc:docMk/>
          <pc:sldMk cId="0" sldId="1630"/>
        </pc:sldMkLst>
      </pc:sldChg>
      <pc:sldChg chg="modSp mod">
        <pc:chgData name="Sam Viscomi" userId="271a53a5-cb4e-4fa7-89a2-39c0da9a7122" providerId="ADAL" clId="{7B0C6246-BA65-4301-AE27-4D1B8CACA9F8}" dt="2024-05-01T20:40:12.113" v="1056" actId="207"/>
        <pc:sldMkLst>
          <pc:docMk/>
          <pc:sldMk cId="2269068595" sldId="1633"/>
        </pc:sldMkLst>
        <pc:graphicFrameChg chg="mod modGraphic">
          <ac:chgData name="Sam Viscomi" userId="271a53a5-cb4e-4fa7-89a2-39c0da9a7122" providerId="ADAL" clId="{7B0C6246-BA65-4301-AE27-4D1B8CACA9F8}" dt="2024-05-01T20:40:12.113" v="1056" actId="207"/>
          <ac:graphicFrameMkLst>
            <pc:docMk/>
            <pc:sldMk cId="2269068595" sldId="1633"/>
            <ac:graphicFrameMk id="3" creationId="{1FB44DF6-6D74-51C4-D5B3-5B39FB99972C}"/>
          </ac:graphicFrameMkLst>
        </pc:graphicFrameChg>
        <pc:picChg chg="mod">
          <ac:chgData name="Sam Viscomi" userId="271a53a5-cb4e-4fa7-89a2-39c0da9a7122" providerId="ADAL" clId="{7B0C6246-BA65-4301-AE27-4D1B8CACA9F8}" dt="2024-04-22T19:01:19.617" v="691" actId="1076"/>
          <ac:picMkLst>
            <pc:docMk/>
            <pc:sldMk cId="2269068595" sldId="1633"/>
            <ac:picMk id="7" creationId="{01DE9569-E85D-C868-3477-4CBE4AC3695D}"/>
          </ac:picMkLst>
        </pc:picChg>
      </pc:sldChg>
      <pc:sldChg chg="addSp delSp modSp mod delCm">
        <pc:chgData name="Sam Viscomi" userId="271a53a5-cb4e-4fa7-89a2-39c0da9a7122" providerId="ADAL" clId="{7B0C6246-BA65-4301-AE27-4D1B8CACA9F8}" dt="2024-04-24T18:12:56.060" v="872" actId="207"/>
        <pc:sldMkLst>
          <pc:docMk/>
          <pc:sldMk cId="3013174385" sldId="1634"/>
        </pc:sldMkLst>
        <pc:spChg chg="mod">
          <ac:chgData name="Sam Viscomi" userId="271a53a5-cb4e-4fa7-89a2-39c0da9a7122" providerId="ADAL" clId="{7B0C6246-BA65-4301-AE27-4D1B8CACA9F8}" dt="2024-04-19T20:44:53.536" v="67" actId="207"/>
          <ac:spMkLst>
            <pc:docMk/>
            <pc:sldMk cId="3013174385" sldId="1634"/>
            <ac:spMk id="7" creationId="{C20141BF-A614-9C8F-3832-38E90B9D2CB1}"/>
          </ac:spMkLst>
        </pc:spChg>
        <pc:spChg chg="mod">
          <ac:chgData name="Sam Viscomi" userId="271a53a5-cb4e-4fa7-89a2-39c0da9a7122" providerId="ADAL" clId="{7B0C6246-BA65-4301-AE27-4D1B8CACA9F8}" dt="2024-04-19T20:44:50.299" v="66" actId="207"/>
          <ac:spMkLst>
            <pc:docMk/>
            <pc:sldMk cId="3013174385" sldId="1634"/>
            <ac:spMk id="8" creationId="{5F4A0287-7FF9-3875-69CF-0CE204F1EAD8}"/>
          </ac:spMkLst>
        </pc:spChg>
        <pc:spChg chg="mod">
          <ac:chgData name="Sam Viscomi" userId="271a53a5-cb4e-4fa7-89a2-39c0da9a7122" providerId="ADAL" clId="{7B0C6246-BA65-4301-AE27-4D1B8CACA9F8}" dt="2024-04-19T20:39:43.601" v="25"/>
          <ac:spMkLst>
            <pc:docMk/>
            <pc:sldMk cId="3013174385" sldId="1634"/>
            <ac:spMk id="9" creationId="{3C77D4E4-C038-A095-448D-8EFE4AA466FF}"/>
          </ac:spMkLst>
        </pc:spChg>
        <pc:spChg chg="mod">
          <ac:chgData name="Sam Viscomi" userId="271a53a5-cb4e-4fa7-89a2-39c0da9a7122" providerId="ADAL" clId="{7B0C6246-BA65-4301-AE27-4D1B8CACA9F8}" dt="2024-04-22T18:11:26.404" v="215" actId="1076"/>
          <ac:spMkLst>
            <pc:docMk/>
            <pc:sldMk cId="3013174385" sldId="1634"/>
            <ac:spMk id="10" creationId="{CB10FBF6-7223-4CDE-A136-CF8EF606881D}"/>
          </ac:spMkLst>
        </pc:spChg>
        <pc:spChg chg="del mod">
          <ac:chgData name="Sam Viscomi" userId="271a53a5-cb4e-4fa7-89a2-39c0da9a7122" providerId="ADAL" clId="{7B0C6246-BA65-4301-AE27-4D1B8CACA9F8}" dt="2024-04-22T18:11:10.674" v="213" actId="478"/>
          <ac:spMkLst>
            <pc:docMk/>
            <pc:sldMk cId="3013174385" sldId="1634"/>
            <ac:spMk id="11" creationId="{5BD812F3-0B5A-4C30-B78A-41FAC2954331}"/>
          </ac:spMkLst>
        </pc:spChg>
        <pc:spChg chg="mod">
          <ac:chgData name="Sam Viscomi" userId="271a53a5-cb4e-4fa7-89a2-39c0da9a7122" providerId="ADAL" clId="{7B0C6246-BA65-4301-AE27-4D1B8CACA9F8}" dt="2024-04-19T20:39:43.601" v="25"/>
          <ac:spMkLst>
            <pc:docMk/>
            <pc:sldMk cId="3013174385" sldId="1634"/>
            <ac:spMk id="12" creationId="{F995350E-40BF-C33E-20CF-F444A25CC562}"/>
          </ac:spMkLst>
        </pc:spChg>
        <pc:spChg chg="mod">
          <ac:chgData name="Sam Viscomi" userId="271a53a5-cb4e-4fa7-89a2-39c0da9a7122" providerId="ADAL" clId="{7B0C6246-BA65-4301-AE27-4D1B8CACA9F8}" dt="2024-04-19T20:39:43.601" v="25"/>
          <ac:spMkLst>
            <pc:docMk/>
            <pc:sldMk cId="3013174385" sldId="1634"/>
            <ac:spMk id="13" creationId="{AB6C69AF-A7D2-CAB7-1932-DA7E669E991B}"/>
          </ac:spMkLst>
        </pc:spChg>
        <pc:spChg chg="mod">
          <ac:chgData name="Sam Viscomi" userId="271a53a5-cb4e-4fa7-89a2-39c0da9a7122" providerId="ADAL" clId="{7B0C6246-BA65-4301-AE27-4D1B8CACA9F8}" dt="2024-04-19T20:39:43.601" v="25"/>
          <ac:spMkLst>
            <pc:docMk/>
            <pc:sldMk cId="3013174385" sldId="1634"/>
            <ac:spMk id="14" creationId="{786CDC4D-6080-7558-D12A-6230E537C4E2}"/>
          </ac:spMkLst>
        </pc:spChg>
        <pc:spChg chg="mod">
          <ac:chgData name="Sam Viscomi" userId="271a53a5-cb4e-4fa7-89a2-39c0da9a7122" providerId="ADAL" clId="{7B0C6246-BA65-4301-AE27-4D1B8CACA9F8}" dt="2024-04-19T20:39:43.601" v="25"/>
          <ac:spMkLst>
            <pc:docMk/>
            <pc:sldMk cId="3013174385" sldId="1634"/>
            <ac:spMk id="15" creationId="{AF7EF80A-9B32-9A21-B0D2-F1094CF239D8}"/>
          </ac:spMkLst>
        </pc:spChg>
        <pc:spChg chg="mod">
          <ac:chgData name="Sam Viscomi" userId="271a53a5-cb4e-4fa7-89a2-39c0da9a7122" providerId="ADAL" clId="{7B0C6246-BA65-4301-AE27-4D1B8CACA9F8}" dt="2024-04-19T20:39:43.601" v="25"/>
          <ac:spMkLst>
            <pc:docMk/>
            <pc:sldMk cId="3013174385" sldId="1634"/>
            <ac:spMk id="16" creationId="{9961D22F-16BE-5205-57C4-F913959577DE}"/>
          </ac:spMkLst>
        </pc:spChg>
        <pc:spChg chg="mod">
          <ac:chgData name="Sam Viscomi" userId="271a53a5-cb4e-4fa7-89a2-39c0da9a7122" providerId="ADAL" clId="{7B0C6246-BA65-4301-AE27-4D1B8CACA9F8}" dt="2024-04-19T20:39:43.601" v="25"/>
          <ac:spMkLst>
            <pc:docMk/>
            <pc:sldMk cId="3013174385" sldId="1634"/>
            <ac:spMk id="17" creationId="{C2D0A30E-8B3B-768E-9B7F-C8FABC63B296}"/>
          </ac:spMkLst>
        </pc:spChg>
        <pc:spChg chg="mod">
          <ac:chgData name="Sam Viscomi" userId="271a53a5-cb4e-4fa7-89a2-39c0da9a7122" providerId="ADAL" clId="{7B0C6246-BA65-4301-AE27-4D1B8CACA9F8}" dt="2024-04-19T20:39:43.601" v="25"/>
          <ac:spMkLst>
            <pc:docMk/>
            <pc:sldMk cId="3013174385" sldId="1634"/>
            <ac:spMk id="18" creationId="{6EAFAA22-4402-AEEA-4DFF-8D0B85C7066D}"/>
          </ac:spMkLst>
        </pc:spChg>
        <pc:spChg chg="mod">
          <ac:chgData name="Sam Viscomi" userId="271a53a5-cb4e-4fa7-89a2-39c0da9a7122" providerId="ADAL" clId="{7B0C6246-BA65-4301-AE27-4D1B8CACA9F8}" dt="2024-04-24T18:12:41.374" v="870" actId="207"/>
          <ac:spMkLst>
            <pc:docMk/>
            <pc:sldMk cId="3013174385" sldId="1634"/>
            <ac:spMk id="19" creationId="{E49D4C87-CBC8-A422-1F6C-D75C1C95FDE7}"/>
          </ac:spMkLst>
        </pc:spChg>
        <pc:spChg chg="mod">
          <ac:chgData name="Sam Viscomi" userId="271a53a5-cb4e-4fa7-89a2-39c0da9a7122" providerId="ADAL" clId="{7B0C6246-BA65-4301-AE27-4D1B8CACA9F8}" dt="2024-04-24T18:12:41.374" v="870" actId="207"/>
          <ac:spMkLst>
            <pc:docMk/>
            <pc:sldMk cId="3013174385" sldId="1634"/>
            <ac:spMk id="20" creationId="{97F15C12-9675-1951-4A0F-3C3BF912529D}"/>
          </ac:spMkLst>
        </pc:spChg>
        <pc:spChg chg="mod">
          <ac:chgData name="Sam Viscomi" userId="271a53a5-cb4e-4fa7-89a2-39c0da9a7122" providerId="ADAL" clId="{7B0C6246-BA65-4301-AE27-4D1B8CACA9F8}" dt="2024-04-24T18:12:41.374" v="870" actId="207"/>
          <ac:spMkLst>
            <pc:docMk/>
            <pc:sldMk cId="3013174385" sldId="1634"/>
            <ac:spMk id="21" creationId="{180DE0FE-3421-E7D8-41C8-164B136918ED}"/>
          </ac:spMkLst>
        </pc:spChg>
        <pc:spChg chg="mod">
          <ac:chgData name="Sam Viscomi" userId="271a53a5-cb4e-4fa7-89a2-39c0da9a7122" providerId="ADAL" clId="{7B0C6246-BA65-4301-AE27-4D1B8CACA9F8}" dt="2024-04-19T20:45:13.417" v="69" actId="207"/>
          <ac:spMkLst>
            <pc:docMk/>
            <pc:sldMk cId="3013174385" sldId="1634"/>
            <ac:spMk id="22" creationId="{B2712E36-C3DA-92CF-EB30-D292BA1E3E78}"/>
          </ac:spMkLst>
        </pc:spChg>
        <pc:spChg chg="mod">
          <ac:chgData name="Sam Viscomi" userId="271a53a5-cb4e-4fa7-89a2-39c0da9a7122" providerId="ADAL" clId="{7B0C6246-BA65-4301-AE27-4D1B8CACA9F8}" dt="2024-04-24T18:12:51.501" v="871" actId="207"/>
          <ac:spMkLst>
            <pc:docMk/>
            <pc:sldMk cId="3013174385" sldId="1634"/>
            <ac:spMk id="23" creationId="{9BA45A54-AC42-5EAA-4C1A-DB74285B6F46}"/>
          </ac:spMkLst>
        </pc:spChg>
        <pc:spChg chg="mod">
          <ac:chgData name="Sam Viscomi" userId="271a53a5-cb4e-4fa7-89a2-39c0da9a7122" providerId="ADAL" clId="{7B0C6246-BA65-4301-AE27-4D1B8CACA9F8}" dt="2024-04-24T18:12:51.501" v="871" actId="207"/>
          <ac:spMkLst>
            <pc:docMk/>
            <pc:sldMk cId="3013174385" sldId="1634"/>
            <ac:spMk id="24" creationId="{05DD02D3-E9E2-F216-F5C7-6887BAF7C90D}"/>
          </ac:spMkLst>
        </pc:spChg>
        <pc:spChg chg="mod">
          <ac:chgData name="Sam Viscomi" userId="271a53a5-cb4e-4fa7-89a2-39c0da9a7122" providerId="ADAL" clId="{7B0C6246-BA65-4301-AE27-4D1B8CACA9F8}" dt="2024-04-24T18:12:51.501" v="871" actId="207"/>
          <ac:spMkLst>
            <pc:docMk/>
            <pc:sldMk cId="3013174385" sldId="1634"/>
            <ac:spMk id="26" creationId="{072E8FD5-0DE0-C90A-F28D-88485EFE1E82}"/>
          </ac:spMkLst>
        </pc:spChg>
        <pc:spChg chg="mod">
          <ac:chgData name="Sam Viscomi" userId="271a53a5-cb4e-4fa7-89a2-39c0da9a7122" providerId="ADAL" clId="{7B0C6246-BA65-4301-AE27-4D1B8CACA9F8}" dt="2024-04-19T20:39:43.601" v="25"/>
          <ac:spMkLst>
            <pc:docMk/>
            <pc:sldMk cId="3013174385" sldId="1634"/>
            <ac:spMk id="27" creationId="{01D07141-40E9-5757-61ED-479C0D4E915A}"/>
          </ac:spMkLst>
        </pc:spChg>
        <pc:spChg chg="mod">
          <ac:chgData name="Sam Viscomi" userId="271a53a5-cb4e-4fa7-89a2-39c0da9a7122" providerId="ADAL" clId="{7B0C6246-BA65-4301-AE27-4D1B8CACA9F8}" dt="2024-04-19T20:39:43.601" v="25"/>
          <ac:spMkLst>
            <pc:docMk/>
            <pc:sldMk cId="3013174385" sldId="1634"/>
            <ac:spMk id="28" creationId="{14B0A57F-50AE-6D8F-14A4-9278AFD8FE7E}"/>
          </ac:spMkLst>
        </pc:spChg>
        <pc:spChg chg="mod">
          <ac:chgData name="Sam Viscomi" userId="271a53a5-cb4e-4fa7-89a2-39c0da9a7122" providerId="ADAL" clId="{7B0C6246-BA65-4301-AE27-4D1B8CACA9F8}" dt="2024-04-19T20:39:43.601" v="25"/>
          <ac:spMkLst>
            <pc:docMk/>
            <pc:sldMk cId="3013174385" sldId="1634"/>
            <ac:spMk id="29" creationId="{58B6F4D8-4AFF-9880-5C72-4FAEFD6133BC}"/>
          </ac:spMkLst>
        </pc:spChg>
        <pc:spChg chg="mod">
          <ac:chgData name="Sam Viscomi" userId="271a53a5-cb4e-4fa7-89a2-39c0da9a7122" providerId="ADAL" clId="{7B0C6246-BA65-4301-AE27-4D1B8CACA9F8}" dt="2024-04-19T20:39:43.601" v="25"/>
          <ac:spMkLst>
            <pc:docMk/>
            <pc:sldMk cId="3013174385" sldId="1634"/>
            <ac:spMk id="30" creationId="{92E6BC40-C84B-231A-4D0D-CEE14655F414}"/>
          </ac:spMkLst>
        </pc:spChg>
        <pc:spChg chg="mod">
          <ac:chgData name="Sam Viscomi" userId="271a53a5-cb4e-4fa7-89a2-39c0da9a7122" providerId="ADAL" clId="{7B0C6246-BA65-4301-AE27-4D1B8CACA9F8}" dt="2024-04-19T20:39:43.601" v="25"/>
          <ac:spMkLst>
            <pc:docMk/>
            <pc:sldMk cId="3013174385" sldId="1634"/>
            <ac:spMk id="31" creationId="{FB7C5285-37FD-8E07-0F93-7F28413B937E}"/>
          </ac:spMkLst>
        </pc:spChg>
        <pc:spChg chg="mod">
          <ac:chgData name="Sam Viscomi" userId="271a53a5-cb4e-4fa7-89a2-39c0da9a7122" providerId="ADAL" clId="{7B0C6246-BA65-4301-AE27-4D1B8CACA9F8}" dt="2024-04-19T20:39:43.601" v="25"/>
          <ac:spMkLst>
            <pc:docMk/>
            <pc:sldMk cId="3013174385" sldId="1634"/>
            <ac:spMk id="32" creationId="{755365F7-FDF9-6B5B-D033-826F22A26057}"/>
          </ac:spMkLst>
        </pc:spChg>
        <pc:spChg chg="mod">
          <ac:chgData name="Sam Viscomi" userId="271a53a5-cb4e-4fa7-89a2-39c0da9a7122" providerId="ADAL" clId="{7B0C6246-BA65-4301-AE27-4D1B8CACA9F8}" dt="2024-04-19T20:39:43.601" v="25"/>
          <ac:spMkLst>
            <pc:docMk/>
            <pc:sldMk cId="3013174385" sldId="1634"/>
            <ac:spMk id="33" creationId="{F9E3ACA9-3020-6F7E-F779-37D5B9D9531C}"/>
          </ac:spMkLst>
        </pc:spChg>
        <pc:spChg chg="mod">
          <ac:chgData name="Sam Viscomi" userId="271a53a5-cb4e-4fa7-89a2-39c0da9a7122" providerId="ADAL" clId="{7B0C6246-BA65-4301-AE27-4D1B8CACA9F8}" dt="2024-04-19T20:39:43.601" v="25"/>
          <ac:spMkLst>
            <pc:docMk/>
            <pc:sldMk cId="3013174385" sldId="1634"/>
            <ac:spMk id="34" creationId="{2A4D9B7E-3348-5D75-E982-006A0D60854A}"/>
          </ac:spMkLst>
        </pc:spChg>
        <pc:spChg chg="mod">
          <ac:chgData name="Sam Viscomi" userId="271a53a5-cb4e-4fa7-89a2-39c0da9a7122" providerId="ADAL" clId="{7B0C6246-BA65-4301-AE27-4D1B8CACA9F8}" dt="2024-04-19T20:39:43.601" v="25"/>
          <ac:spMkLst>
            <pc:docMk/>
            <pc:sldMk cId="3013174385" sldId="1634"/>
            <ac:spMk id="35" creationId="{122100F7-F1E6-07D5-D058-D00F5557EF93}"/>
          </ac:spMkLst>
        </pc:spChg>
        <pc:spChg chg="mod">
          <ac:chgData name="Sam Viscomi" userId="271a53a5-cb4e-4fa7-89a2-39c0da9a7122" providerId="ADAL" clId="{7B0C6246-BA65-4301-AE27-4D1B8CACA9F8}" dt="2024-04-19T20:39:43.601" v="25"/>
          <ac:spMkLst>
            <pc:docMk/>
            <pc:sldMk cId="3013174385" sldId="1634"/>
            <ac:spMk id="36" creationId="{55FEC60D-39F4-F318-40F4-FF0A4AF29708}"/>
          </ac:spMkLst>
        </pc:spChg>
        <pc:spChg chg="mod">
          <ac:chgData name="Sam Viscomi" userId="271a53a5-cb4e-4fa7-89a2-39c0da9a7122" providerId="ADAL" clId="{7B0C6246-BA65-4301-AE27-4D1B8CACA9F8}" dt="2024-04-24T18:12:41.374" v="870" actId="207"/>
          <ac:spMkLst>
            <pc:docMk/>
            <pc:sldMk cId="3013174385" sldId="1634"/>
            <ac:spMk id="37" creationId="{A4EFEE1D-D386-5D97-D686-92F4C07107CC}"/>
          </ac:spMkLst>
        </pc:spChg>
        <pc:spChg chg="mod">
          <ac:chgData name="Sam Viscomi" userId="271a53a5-cb4e-4fa7-89a2-39c0da9a7122" providerId="ADAL" clId="{7B0C6246-BA65-4301-AE27-4D1B8CACA9F8}" dt="2024-04-19T20:39:43.601" v="25"/>
          <ac:spMkLst>
            <pc:docMk/>
            <pc:sldMk cId="3013174385" sldId="1634"/>
            <ac:spMk id="38" creationId="{693DECF9-469A-D959-04BC-1F3CE6B2F69D}"/>
          </ac:spMkLst>
        </pc:spChg>
        <pc:spChg chg="mod">
          <ac:chgData name="Sam Viscomi" userId="271a53a5-cb4e-4fa7-89a2-39c0da9a7122" providerId="ADAL" clId="{7B0C6246-BA65-4301-AE27-4D1B8CACA9F8}" dt="2024-04-19T20:39:43.601" v="25"/>
          <ac:spMkLst>
            <pc:docMk/>
            <pc:sldMk cId="3013174385" sldId="1634"/>
            <ac:spMk id="39" creationId="{EF125D19-A3FD-7A0C-AEAC-C44F238B54AD}"/>
          </ac:spMkLst>
        </pc:spChg>
        <pc:spChg chg="mod">
          <ac:chgData name="Sam Viscomi" userId="271a53a5-cb4e-4fa7-89a2-39c0da9a7122" providerId="ADAL" clId="{7B0C6246-BA65-4301-AE27-4D1B8CACA9F8}" dt="2024-04-19T20:39:43.601" v="25"/>
          <ac:spMkLst>
            <pc:docMk/>
            <pc:sldMk cId="3013174385" sldId="1634"/>
            <ac:spMk id="40" creationId="{272013E5-A4CF-B763-EF7D-3AE52AD3D85A}"/>
          </ac:spMkLst>
        </pc:spChg>
        <pc:spChg chg="mod">
          <ac:chgData name="Sam Viscomi" userId="271a53a5-cb4e-4fa7-89a2-39c0da9a7122" providerId="ADAL" clId="{7B0C6246-BA65-4301-AE27-4D1B8CACA9F8}" dt="2024-04-19T20:39:43.601" v="25"/>
          <ac:spMkLst>
            <pc:docMk/>
            <pc:sldMk cId="3013174385" sldId="1634"/>
            <ac:spMk id="41" creationId="{94A05715-4616-2829-2A21-766DF4E074F4}"/>
          </ac:spMkLst>
        </pc:spChg>
        <pc:spChg chg="mod">
          <ac:chgData name="Sam Viscomi" userId="271a53a5-cb4e-4fa7-89a2-39c0da9a7122" providerId="ADAL" clId="{7B0C6246-BA65-4301-AE27-4D1B8CACA9F8}" dt="2024-04-19T20:39:43.601" v="25"/>
          <ac:spMkLst>
            <pc:docMk/>
            <pc:sldMk cId="3013174385" sldId="1634"/>
            <ac:spMk id="42" creationId="{CA3C621D-8E1C-0495-2F51-60E03E01F089}"/>
          </ac:spMkLst>
        </pc:spChg>
        <pc:spChg chg="mod">
          <ac:chgData name="Sam Viscomi" userId="271a53a5-cb4e-4fa7-89a2-39c0da9a7122" providerId="ADAL" clId="{7B0C6246-BA65-4301-AE27-4D1B8CACA9F8}" dt="2024-04-19T20:39:43.601" v="25"/>
          <ac:spMkLst>
            <pc:docMk/>
            <pc:sldMk cId="3013174385" sldId="1634"/>
            <ac:spMk id="43" creationId="{000AE894-3560-D585-2DBB-F31EDAC5478A}"/>
          </ac:spMkLst>
        </pc:spChg>
        <pc:spChg chg="mod">
          <ac:chgData name="Sam Viscomi" userId="271a53a5-cb4e-4fa7-89a2-39c0da9a7122" providerId="ADAL" clId="{7B0C6246-BA65-4301-AE27-4D1B8CACA9F8}" dt="2024-04-19T20:39:43.601" v="25"/>
          <ac:spMkLst>
            <pc:docMk/>
            <pc:sldMk cId="3013174385" sldId="1634"/>
            <ac:spMk id="44" creationId="{9562FCC7-53F2-783C-9EE6-A8A5F2F0CA54}"/>
          </ac:spMkLst>
        </pc:spChg>
        <pc:spChg chg="mod">
          <ac:chgData name="Sam Viscomi" userId="271a53a5-cb4e-4fa7-89a2-39c0da9a7122" providerId="ADAL" clId="{7B0C6246-BA65-4301-AE27-4D1B8CACA9F8}" dt="2024-04-24T18:12:41.374" v="870" actId="207"/>
          <ac:spMkLst>
            <pc:docMk/>
            <pc:sldMk cId="3013174385" sldId="1634"/>
            <ac:spMk id="45" creationId="{8576B004-3246-E23F-856F-480CC72F086F}"/>
          </ac:spMkLst>
        </pc:spChg>
        <pc:spChg chg="mod">
          <ac:chgData name="Sam Viscomi" userId="271a53a5-cb4e-4fa7-89a2-39c0da9a7122" providerId="ADAL" clId="{7B0C6246-BA65-4301-AE27-4D1B8CACA9F8}" dt="2024-04-24T18:12:41.374" v="870" actId="207"/>
          <ac:spMkLst>
            <pc:docMk/>
            <pc:sldMk cId="3013174385" sldId="1634"/>
            <ac:spMk id="46" creationId="{539CEABB-43E7-FC07-DFA5-94895ABCCA5A}"/>
          </ac:spMkLst>
        </pc:spChg>
        <pc:spChg chg="mod">
          <ac:chgData name="Sam Viscomi" userId="271a53a5-cb4e-4fa7-89a2-39c0da9a7122" providerId="ADAL" clId="{7B0C6246-BA65-4301-AE27-4D1B8CACA9F8}" dt="2024-04-24T18:12:41.374" v="870" actId="207"/>
          <ac:spMkLst>
            <pc:docMk/>
            <pc:sldMk cId="3013174385" sldId="1634"/>
            <ac:spMk id="47" creationId="{7DC6BDA2-2218-967C-D3EC-F7CE8F5AF204}"/>
          </ac:spMkLst>
        </pc:spChg>
        <pc:spChg chg="mod">
          <ac:chgData name="Sam Viscomi" userId="271a53a5-cb4e-4fa7-89a2-39c0da9a7122" providerId="ADAL" clId="{7B0C6246-BA65-4301-AE27-4D1B8CACA9F8}" dt="2024-04-24T18:12:41.374" v="870" actId="207"/>
          <ac:spMkLst>
            <pc:docMk/>
            <pc:sldMk cId="3013174385" sldId="1634"/>
            <ac:spMk id="48" creationId="{083B56B6-39A9-C41F-A5A6-8804A0699302}"/>
          </ac:spMkLst>
        </pc:spChg>
        <pc:spChg chg="mod">
          <ac:chgData name="Sam Viscomi" userId="271a53a5-cb4e-4fa7-89a2-39c0da9a7122" providerId="ADAL" clId="{7B0C6246-BA65-4301-AE27-4D1B8CACA9F8}" dt="2024-04-24T18:12:41.374" v="870" actId="207"/>
          <ac:spMkLst>
            <pc:docMk/>
            <pc:sldMk cId="3013174385" sldId="1634"/>
            <ac:spMk id="49" creationId="{1B892C8D-FA29-7010-BD6D-67CC14C7551F}"/>
          </ac:spMkLst>
        </pc:spChg>
        <pc:spChg chg="mod">
          <ac:chgData name="Sam Viscomi" userId="271a53a5-cb4e-4fa7-89a2-39c0da9a7122" providerId="ADAL" clId="{7B0C6246-BA65-4301-AE27-4D1B8CACA9F8}" dt="2024-04-24T18:12:41.374" v="870" actId="207"/>
          <ac:spMkLst>
            <pc:docMk/>
            <pc:sldMk cId="3013174385" sldId="1634"/>
            <ac:spMk id="50" creationId="{22B947FB-40D5-1086-1A43-5ED4C55FB5BC}"/>
          </ac:spMkLst>
        </pc:spChg>
        <pc:spChg chg="mod">
          <ac:chgData name="Sam Viscomi" userId="271a53a5-cb4e-4fa7-89a2-39c0da9a7122" providerId="ADAL" clId="{7B0C6246-BA65-4301-AE27-4D1B8CACA9F8}" dt="2024-04-24T18:12:51.501" v="871" actId="207"/>
          <ac:spMkLst>
            <pc:docMk/>
            <pc:sldMk cId="3013174385" sldId="1634"/>
            <ac:spMk id="51" creationId="{38ECF085-54E9-9820-56E2-A28B1B5AE989}"/>
          </ac:spMkLst>
        </pc:spChg>
        <pc:spChg chg="mod">
          <ac:chgData name="Sam Viscomi" userId="271a53a5-cb4e-4fa7-89a2-39c0da9a7122" providerId="ADAL" clId="{7B0C6246-BA65-4301-AE27-4D1B8CACA9F8}" dt="2024-04-24T18:12:51.501" v="871" actId="207"/>
          <ac:spMkLst>
            <pc:docMk/>
            <pc:sldMk cId="3013174385" sldId="1634"/>
            <ac:spMk id="52" creationId="{85BF9C0A-DD0C-D9D1-75F3-FDA8A4C1C3CC}"/>
          </ac:spMkLst>
        </pc:spChg>
        <pc:spChg chg="mod">
          <ac:chgData name="Sam Viscomi" userId="271a53a5-cb4e-4fa7-89a2-39c0da9a7122" providerId="ADAL" clId="{7B0C6246-BA65-4301-AE27-4D1B8CACA9F8}" dt="2024-04-24T18:12:41.374" v="870" actId="207"/>
          <ac:spMkLst>
            <pc:docMk/>
            <pc:sldMk cId="3013174385" sldId="1634"/>
            <ac:spMk id="53" creationId="{08621318-F368-3D44-96EF-4BA7D736BA4F}"/>
          </ac:spMkLst>
        </pc:spChg>
        <pc:spChg chg="mod">
          <ac:chgData name="Sam Viscomi" userId="271a53a5-cb4e-4fa7-89a2-39c0da9a7122" providerId="ADAL" clId="{7B0C6246-BA65-4301-AE27-4D1B8CACA9F8}" dt="2024-04-19T20:39:43.601" v="25"/>
          <ac:spMkLst>
            <pc:docMk/>
            <pc:sldMk cId="3013174385" sldId="1634"/>
            <ac:spMk id="54" creationId="{D2D98C7D-42D5-02A8-3793-6FD31D84C629}"/>
          </ac:spMkLst>
        </pc:spChg>
        <pc:spChg chg="mod">
          <ac:chgData name="Sam Viscomi" userId="271a53a5-cb4e-4fa7-89a2-39c0da9a7122" providerId="ADAL" clId="{7B0C6246-BA65-4301-AE27-4D1B8CACA9F8}" dt="2024-04-19T20:44:56.701" v="68" actId="207"/>
          <ac:spMkLst>
            <pc:docMk/>
            <pc:sldMk cId="3013174385" sldId="1634"/>
            <ac:spMk id="55" creationId="{5A38564B-5071-E694-A01C-C321D117C3A6}"/>
          </ac:spMkLst>
        </pc:spChg>
        <pc:spChg chg="mod">
          <ac:chgData name="Sam Viscomi" userId="271a53a5-cb4e-4fa7-89a2-39c0da9a7122" providerId="ADAL" clId="{7B0C6246-BA65-4301-AE27-4D1B8CACA9F8}" dt="2024-04-24T18:12:41.374" v="870" actId="207"/>
          <ac:spMkLst>
            <pc:docMk/>
            <pc:sldMk cId="3013174385" sldId="1634"/>
            <ac:spMk id="56" creationId="{C34E87FD-4E0B-8192-8C17-9769F3A4484B}"/>
          </ac:spMkLst>
        </pc:spChg>
        <pc:spChg chg="mod">
          <ac:chgData name="Sam Viscomi" userId="271a53a5-cb4e-4fa7-89a2-39c0da9a7122" providerId="ADAL" clId="{7B0C6246-BA65-4301-AE27-4D1B8CACA9F8}" dt="2024-04-24T18:12:41.374" v="870" actId="207"/>
          <ac:spMkLst>
            <pc:docMk/>
            <pc:sldMk cId="3013174385" sldId="1634"/>
            <ac:spMk id="57" creationId="{74C9B8DF-105C-6E6D-D3E2-C175E0502984}"/>
          </ac:spMkLst>
        </pc:spChg>
        <pc:spChg chg="mod">
          <ac:chgData name="Sam Viscomi" userId="271a53a5-cb4e-4fa7-89a2-39c0da9a7122" providerId="ADAL" clId="{7B0C6246-BA65-4301-AE27-4D1B8CACA9F8}" dt="2024-04-24T18:12:51.501" v="871" actId="207"/>
          <ac:spMkLst>
            <pc:docMk/>
            <pc:sldMk cId="3013174385" sldId="1634"/>
            <ac:spMk id="58" creationId="{E30D71C3-1EF1-FF96-6633-9363D4EE2C91}"/>
          </ac:spMkLst>
        </pc:spChg>
        <pc:spChg chg="mod">
          <ac:chgData name="Sam Viscomi" userId="271a53a5-cb4e-4fa7-89a2-39c0da9a7122" providerId="ADAL" clId="{7B0C6246-BA65-4301-AE27-4D1B8CACA9F8}" dt="2024-04-24T18:12:41.374" v="870" actId="207"/>
          <ac:spMkLst>
            <pc:docMk/>
            <pc:sldMk cId="3013174385" sldId="1634"/>
            <ac:spMk id="59" creationId="{532953D7-6C08-CEA9-39DB-9E021082F693}"/>
          </ac:spMkLst>
        </pc:spChg>
        <pc:spChg chg="mod">
          <ac:chgData name="Sam Viscomi" userId="271a53a5-cb4e-4fa7-89a2-39c0da9a7122" providerId="ADAL" clId="{7B0C6246-BA65-4301-AE27-4D1B8CACA9F8}" dt="2024-04-24T18:12:56.060" v="872" actId="207"/>
          <ac:spMkLst>
            <pc:docMk/>
            <pc:sldMk cId="3013174385" sldId="1634"/>
            <ac:spMk id="60" creationId="{6D599BB3-10B9-8FC2-30FD-9F8B20C15719}"/>
          </ac:spMkLst>
        </pc:spChg>
        <pc:spChg chg="mod">
          <ac:chgData name="Sam Viscomi" userId="271a53a5-cb4e-4fa7-89a2-39c0da9a7122" providerId="ADAL" clId="{7B0C6246-BA65-4301-AE27-4D1B8CACA9F8}" dt="2024-04-24T18:12:41.374" v="870" actId="207"/>
          <ac:spMkLst>
            <pc:docMk/>
            <pc:sldMk cId="3013174385" sldId="1634"/>
            <ac:spMk id="61" creationId="{D9598514-78E8-22C0-2553-93AEF5F965FE}"/>
          </ac:spMkLst>
        </pc:spChg>
        <pc:spChg chg="mod">
          <ac:chgData name="Sam Viscomi" userId="271a53a5-cb4e-4fa7-89a2-39c0da9a7122" providerId="ADAL" clId="{7B0C6246-BA65-4301-AE27-4D1B8CACA9F8}" dt="2024-04-24T18:12:41.374" v="870" actId="207"/>
          <ac:spMkLst>
            <pc:docMk/>
            <pc:sldMk cId="3013174385" sldId="1634"/>
            <ac:spMk id="62" creationId="{D5BC7649-8B1E-6DBD-D6D4-F5C8892B9B0E}"/>
          </ac:spMkLst>
        </pc:spChg>
        <pc:spChg chg="mod">
          <ac:chgData name="Sam Viscomi" userId="271a53a5-cb4e-4fa7-89a2-39c0da9a7122" providerId="ADAL" clId="{7B0C6246-BA65-4301-AE27-4D1B8CACA9F8}" dt="2024-04-19T20:39:43.601" v="25"/>
          <ac:spMkLst>
            <pc:docMk/>
            <pc:sldMk cId="3013174385" sldId="1634"/>
            <ac:spMk id="63" creationId="{124B97C3-E143-3AE2-2CD6-235BBCF9E0B3}"/>
          </ac:spMkLst>
        </pc:spChg>
        <pc:spChg chg="mod">
          <ac:chgData name="Sam Viscomi" userId="271a53a5-cb4e-4fa7-89a2-39c0da9a7122" providerId="ADAL" clId="{7B0C6246-BA65-4301-AE27-4D1B8CACA9F8}" dt="2024-04-19T20:39:43.601" v="25"/>
          <ac:spMkLst>
            <pc:docMk/>
            <pc:sldMk cId="3013174385" sldId="1634"/>
            <ac:spMk id="64" creationId="{5FEE7016-79E7-0F03-3C2F-93F452CD1CE0}"/>
          </ac:spMkLst>
        </pc:spChg>
        <pc:spChg chg="mod">
          <ac:chgData name="Sam Viscomi" userId="271a53a5-cb4e-4fa7-89a2-39c0da9a7122" providerId="ADAL" clId="{7B0C6246-BA65-4301-AE27-4D1B8CACA9F8}" dt="2024-04-24T18:12:41.374" v="870" actId="207"/>
          <ac:spMkLst>
            <pc:docMk/>
            <pc:sldMk cId="3013174385" sldId="1634"/>
            <ac:spMk id="65" creationId="{6FED4C44-E026-85F0-4231-B82298A2CFF1}"/>
          </ac:spMkLst>
        </pc:spChg>
        <pc:spChg chg="mod">
          <ac:chgData name="Sam Viscomi" userId="271a53a5-cb4e-4fa7-89a2-39c0da9a7122" providerId="ADAL" clId="{7B0C6246-BA65-4301-AE27-4D1B8CACA9F8}" dt="2024-04-19T20:39:43.601" v="25"/>
          <ac:spMkLst>
            <pc:docMk/>
            <pc:sldMk cId="3013174385" sldId="1634"/>
            <ac:spMk id="66" creationId="{FA944D2B-22CF-634A-D15F-AED37FECCB51}"/>
          </ac:spMkLst>
        </pc:spChg>
        <pc:spChg chg="mod">
          <ac:chgData name="Sam Viscomi" userId="271a53a5-cb4e-4fa7-89a2-39c0da9a7122" providerId="ADAL" clId="{7B0C6246-BA65-4301-AE27-4D1B8CACA9F8}" dt="2024-04-19T20:39:43.601" v="25"/>
          <ac:spMkLst>
            <pc:docMk/>
            <pc:sldMk cId="3013174385" sldId="1634"/>
            <ac:spMk id="67" creationId="{04FBDCF4-5C5A-DEA7-012A-270F69893501}"/>
          </ac:spMkLst>
        </pc:spChg>
        <pc:spChg chg="mod">
          <ac:chgData name="Sam Viscomi" userId="271a53a5-cb4e-4fa7-89a2-39c0da9a7122" providerId="ADAL" clId="{7B0C6246-BA65-4301-AE27-4D1B8CACA9F8}" dt="2024-04-19T20:39:43.601" v="25"/>
          <ac:spMkLst>
            <pc:docMk/>
            <pc:sldMk cId="3013174385" sldId="1634"/>
            <ac:spMk id="68" creationId="{36C8D5B8-2A5C-1716-DE88-20240C87276B}"/>
          </ac:spMkLst>
        </pc:spChg>
        <pc:spChg chg="mod">
          <ac:chgData name="Sam Viscomi" userId="271a53a5-cb4e-4fa7-89a2-39c0da9a7122" providerId="ADAL" clId="{7B0C6246-BA65-4301-AE27-4D1B8CACA9F8}" dt="2024-04-19T20:39:43.601" v="25"/>
          <ac:spMkLst>
            <pc:docMk/>
            <pc:sldMk cId="3013174385" sldId="1634"/>
            <ac:spMk id="69" creationId="{8BA87BF2-D0B7-3897-B629-51E299BDC96B}"/>
          </ac:spMkLst>
        </pc:spChg>
        <pc:spChg chg="mod">
          <ac:chgData name="Sam Viscomi" userId="271a53a5-cb4e-4fa7-89a2-39c0da9a7122" providerId="ADAL" clId="{7B0C6246-BA65-4301-AE27-4D1B8CACA9F8}" dt="2024-04-19T20:39:43.601" v="25"/>
          <ac:spMkLst>
            <pc:docMk/>
            <pc:sldMk cId="3013174385" sldId="1634"/>
            <ac:spMk id="70" creationId="{C70927B4-5D54-E584-7A50-9CB5280AA754}"/>
          </ac:spMkLst>
        </pc:spChg>
        <pc:spChg chg="mod">
          <ac:chgData name="Sam Viscomi" userId="271a53a5-cb4e-4fa7-89a2-39c0da9a7122" providerId="ADAL" clId="{7B0C6246-BA65-4301-AE27-4D1B8CACA9F8}" dt="2024-04-19T20:39:43.601" v="25"/>
          <ac:spMkLst>
            <pc:docMk/>
            <pc:sldMk cId="3013174385" sldId="1634"/>
            <ac:spMk id="71" creationId="{DD286805-D53B-6EDF-FD9D-EE5299880DA0}"/>
          </ac:spMkLst>
        </pc:spChg>
        <pc:spChg chg="mod">
          <ac:chgData name="Sam Viscomi" userId="271a53a5-cb4e-4fa7-89a2-39c0da9a7122" providerId="ADAL" clId="{7B0C6246-BA65-4301-AE27-4D1B8CACA9F8}" dt="2024-04-24T18:12:41.374" v="870" actId="207"/>
          <ac:spMkLst>
            <pc:docMk/>
            <pc:sldMk cId="3013174385" sldId="1634"/>
            <ac:spMk id="72" creationId="{F1543589-F7DA-3E25-6BB8-F670FE007C6A}"/>
          </ac:spMkLst>
        </pc:spChg>
        <pc:spChg chg="mod">
          <ac:chgData name="Sam Viscomi" userId="271a53a5-cb4e-4fa7-89a2-39c0da9a7122" providerId="ADAL" clId="{7B0C6246-BA65-4301-AE27-4D1B8CACA9F8}" dt="2024-04-19T20:39:43.601" v="25"/>
          <ac:spMkLst>
            <pc:docMk/>
            <pc:sldMk cId="3013174385" sldId="1634"/>
            <ac:spMk id="73" creationId="{AB3314CE-67B5-3710-19B4-24EA67664BBC}"/>
          </ac:spMkLst>
        </pc:spChg>
        <pc:spChg chg="add mod">
          <ac:chgData name="Sam Viscomi" userId="271a53a5-cb4e-4fa7-89a2-39c0da9a7122" providerId="ADAL" clId="{7B0C6246-BA65-4301-AE27-4D1B8CACA9F8}" dt="2024-04-19T20:45:58.314" v="74" actId="14100"/>
          <ac:spMkLst>
            <pc:docMk/>
            <pc:sldMk cId="3013174385" sldId="1634"/>
            <ac:spMk id="74" creationId="{EA7DBEFF-684A-CCC0-2CE3-EC17CF606613}"/>
          </ac:spMkLst>
        </pc:spChg>
        <pc:spChg chg="add mod">
          <ac:chgData name="Sam Viscomi" userId="271a53a5-cb4e-4fa7-89a2-39c0da9a7122" providerId="ADAL" clId="{7B0C6246-BA65-4301-AE27-4D1B8CACA9F8}" dt="2024-04-19T20:46:34.872" v="79" actId="1076"/>
          <ac:spMkLst>
            <pc:docMk/>
            <pc:sldMk cId="3013174385" sldId="1634"/>
            <ac:spMk id="75" creationId="{17D642B3-A9AD-377C-BED0-EDFFD13E17CE}"/>
          </ac:spMkLst>
        </pc:spChg>
        <pc:spChg chg="add mod">
          <ac:chgData name="Sam Viscomi" userId="271a53a5-cb4e-4fa7-89a2-39c0da9a7122" providerId="ADAL" clId="{7B0C6246-BA65-4301-AE27-4D1B8CACA9F8}" dt="2024-04-19T20:47:20.674" v="109" actId="1036"/>
          <ac:spMkLst>
            <pc:docMk/>
            <pc:sldMk cId="3013174385" sldId="1634"/>
            <ac:spMk id="76" creationId="{D75C1144-48A9-6B40-2EA2-9A9A32436150}"/>
          </ac:spMkLst>
        </pc:spChg>
        <pc:spChg chg="add del mod">
          <ac:chgData name="Sam Viscomi" userId="271a53a5-cb4e-4fa7-89a2-39c0da9a7122" providerId="ADAL" clId="{7B0C6246-BA65-4301-AE27-4D1B8CACA9F8}" dt="2024-04-22T18:11:12.242" v="214" actId="478"/>
          <ac:spMkLst>
            <pc:docMk/>
            <pc:sldMk cId="3013174385" sldId="1634"/>
            <ac:spMk id="78" creationId="{E326C4D0-7D90-E95F-3352-CD950ED35E3C}"/>
          </ac:spMkLst>
        </pc:spChg>
        <pc:grpChg chg="add mod">
          <ac:chgData name="Sam Viscomi" userId="271a53a5-cb4e-4fa7-89a2-39c0da9a7122" providerId="ADAL" clId="{7B0C6246-BA65-4301-AE27-4D1B8CACA9F8}" dt="2024-04-19T20:45:45.362" v="72" actId="14100"/>
          <ac:grpSpMkLst>
            <pc:docMk/>
            <pc:sldMk cId="3013174385" sldId="1634"/>
            <ac:grpSpMk id="6" creationId="{A665FB09-B16B-922D-4750-3F5F43AFA878}"/>
          </ac:grpSpMkLst>
        </pc:grpChg>
        <pc:picChg chg="del">
          <ac:chgData name="Sam Viscomi" userId="271a53a5-cb4e-4fa7-89a2-39c0da9a7122" providerId="ADAL" clId="{7B0C6246-BA65-4301-AE27-4D1B8CACA9F8}" dt="2024-04-19T20:45:38.518" v="70" actId="478"/>
          <ac:picMkLst>
            <pc:docMk/>
            <pc:sldMk cId="3013174385" sldId="1634"/>
            <ac:picMk id="25" creationId="{E21A947C-14D5-A40C-FE14-5F1D09E6B522}"/>
          </ac:picMkLst>
        </pc:pic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19T20:49:03.567" v="134"/>
              <pc2:cmMkLst xmlns:pc2="http://schemas.microsoft.com/office/powerpoint/2019/9/main/command">
                <pc:docMk/>
                <pc:sldMk cId="3013174385" sldId="1634"/>
                <pc2:cmMk id="{7434DE65-DE37-48B3-A969-D4B0CA6C1ACD}"/>
              </pc2:cmMkLst>
            </pc226:cmChg>
            <pc226:cmChg xmlns:pc226="http://schemas.microsoft.com/office/powerpoint/2022/06/main/command" chg="del">
              <pc226:chgData name="Sam Viscomi" userId="271a53a5-cb4e-4fa7-89a2-39c0da9a7122" providerId="ADAL" clId="{7B0C6246-BA65-4301-AE27-4D1B8CACA9F8}" dt="2024-04-19T20:49:06.441" v="135"/>
              <pc2:cmMkLst xmlns:pc2="http://schemas.microsoft.com/office/powerpoint/2019/9/main/command">
                <pc:docMk/>
                <pc:sldMk cId="3013174385" sldId="1634"/>
                <pc2:cmMk id="{7D5A0969-97E2-4835-B843-336500DD1FCE}"/>
              </pc2:cmMkLst>
            </pc226:cmChg>
          </p:ext>
        </pc:extLst>
      </pc:sldChg>
      <pc:sldChg chg="addSp modSp mod">
        <pc:chgData name="Sam Viscomi" userId="271a53a5-cb4e-4fa7-89a2-39c0da9a7122" providerId="ADAL" clId="{7B0C6246-BA65-4301-AE27-4D1B8CACA9F8}" dt="2024-05-08T14:40:03.115" v="2400" actId="20577"/>
        <pc:sldMkLst>
          <pc:docMk/>
          <pc:sldMk cId="2949149827" sldId="1640"/>
        </pc:sldMkLst>
        <pc:spChg chg="mod">
          <ac:chgData name="Sam Viscomi" userId="271a53a5-cb4e-4fa7-89a2-39c0da9a7122" providerId="ADAL" clId="{7B0C6246-BA65-4301-AE27-4D1B8CACA9F8}" dt="2024-05-08T14:40:03.115" v="2400" actId="20577"/>
          <ac:spMkLst>
            <pc:docMk/>
            <pc:sldMk cId="2949149827" sldId="1640"/>
            <ac:spMk id="2" creationId="{38EB9A34-3BFA-B968-9F50-40B949FDFCE0}"/>
          </ac:spMkLst>
        </pc:spChg>
        <pc:spChg chg="add mod">
          <ac:chgData name="Sam Viscomi" userId="271a53a5-cb4e-4fa7-89a2-39c0da9a7122" providerId="ADAL" clId="{7B0C6246-BA65-4301-AE27-4D1B8CACA9F8}" dt="2024-05-08T14:39:49.891" v="2389" actId="20577"/>
          <ac:spMkLst>
            <pc:docMk/>
            <pc:sldMk cId="2949149827" sldId="1640"/>
            <ac:spMk id="5" creationId="{553657BD-E3B0-4674-6517-3E1AF144DEB7}"/>
          </ac:spMkLst>
        </pc:spChg>
        <pc:graphicFrameChg chg="mod modGraphic">
          <ac:chgData name="Sam Viscomi" userId="271a53a5-cb4e-4fa7-89a2-39c0da9a7122" providerId="ADAL" clId="{7B0C6246-BA65-4301-AE27-4D1B8CACA9F8}" dt="2024-04-22T19:02:00.615" v="699" actId="14100"/>
          <ac:graphicFrameMkLst>
            <pc:docMk/>
            <pc:sldMk cId="2949149827" sldId="1640"/>
            <ac:graphicFrameMk id="3" creationId="{1FB44DF6-6D74-51C4-D5B3-5B39FB99972C}"/>
          </ac:graphicFrameMkLst>
        </pc:graphicFrameChg>
      </pc:sldChg>
      <pc:sldChg chg="del">
        <pc:chgData name="Sam Viscomi" userId="271a53a5-cb4e-4fa7-89a2-39c0da9a7122" providerId="ADAL" clId="{7B0C6246-BA65-4301-AE27-4D1B8CACA9F8}" dt="2024-04-22T18:49:17.048" v="551" actId="47"/>
        <pc:sldMkLst>
          <pc:docMk/>
          <pc:sldMk cId="3917478014" sldId="1642"/>
        </pc:sldMkLst>
      </pc:sldChg>
      <pc:sldChg chg="addSp delSp modSp mod modNotesTx">
        <pc:chgData name="Sam Viscomi" userId="271a53a5-cb4e-4fa7-89a2-39c0da9a7122" providerId="ADAL" clId="{7B0C6246-BA65-4301-AE27-4D1B8CACA9F8}" dt="2024-05-08T18:54:54.757" v="2477" actId="478"/>
        <pc:sldMkLst>
          <pc:docMk/>
          <pc:sldMk cId="1299888690" sldId="1643"/>
        </pc:sldMkLst>
        <pc:spChg chg="mod">
          <ac:chgData name="Sam Viscomi" userId="271a53a5-cb4e-4fa7-89a2-39c0da9a7122" providerId="ADAL" clId="{7B0C6246-BA65-4301-AE27-4D1B8CACA9F8}" dt="2024-05-08T14:37:47.005" v="2218" actId="20577"/>
          <ac:spMkLst>
            <pc:docMk/>
            <pc:sldMk cId="1299888690" sldId="1643"/>
            <ac:spMk id="2" creationId="{38EB9A34-3BFA-B968-9F50-40B949FDFCE0}"/>
          </ac:spMkLst>
        </pc:spChg>
        <pc:spChg chg="add del mod">
          <ac:chgData name="Sam Viscomi" userId="271a53a5-cb4e-4fa7-89a2-39c0da9a7122" providerId="ADAL" clId="{7B0C6246-BA65-4301-AE27-4D1B8CACA9F8}" dt="2024-05-08T18:54:54.757" v="2477" actId="478"/>
          <ac:spMkLst>
            <pc:docMk/>
            <pc:sldMk cId="1299888690" sldId="1643"/>
            <ac:spMk id="5" creationId="{37CD1809-98FC-0302-7F02-F9D438CE0764}"/>
          </ac:spMkLst>
        </pc:spChg>
        <pc:graphicFrameChg chg="mod modGraphic">
          <ac:chgData name="Sam Viscomi" userId="271a53a5-cb4e-4fa7-89a2-39c0da9a7122" providerId="ADAL" clId="{7B0C6246-BA65-4301-AE27-4D1B8CACA9F8}" dt="2024-05-08T14:37:57.177" v="2239" actId="113"/>
          <ac:graphicFrameMkLst>
            <pc:docMk/>
            <pc:sldMk cId="1299888690" sldId="1643"/>
            <ac:graphicFrameMk id="3" creationId="{1FB44DF6-6D74-51C4-D5B3-5B39FB99972C}"/>
          </ac:graphicFrameMkLst>
        </pc:graphicFrameChg>
        <pc:graphicFrameChg chg="mod modGraphic">
          <ac:chgData name="Sam Viscomi" userId="271a53a5-cb4e-4fa7-89a2-39c0da9a7122" providerId="ADAL" clId="{7B0C6246-BA65-4301-AE27-4D1B8CACA9F8}" dt="2024-05-08T18:54:20.201" v="2469" actId="1076"/>
          <ac:graphicFrameMkLst>
            <pc:docMk/>
            <pc:sldMk cId="1299888690" sldId="1643"/>
            <ac:graphicFrameMk id="4" creationId="{B44DDCD0-6C29-D08B-7CE6-47B3B2D1E9E9}"/>
          </ac:graphicFrameMkLst>
        </pc:graphicFrameChg>
      </pc:sldChg>
      <pc:sldChg chg="modSp mod">
        <pc:chgData name="Sam Viscomi" userId="271a53a5-cb4e-4fa7-89a2-39c0da9a7122" providerId="ADAL" clId="{7B0C6246-BA65-4301-AE27-4D1B8CACA9F8}" dt="2024-05-08T14:38:44.262" v="2310" actId="20577"/>
        <pc:sldMkLst>
          <pc:docMk/>
          <pc:sldMk cId="1779237143" sldId="1650"/>
        </pc:sldMkLst>
        <pc:spChg chg="mod">
          <ac:chgData name="Sam Viscomi" userId="271a53a5-cb4e-4fa7-89a2-39c0da9a7122" providerId="ADAL" clId="{7B0C6246-BA65-4301-AE27-4D1B8CACA9F8}" dt="2024-05-08T14:38:44.262" v="2310" actId="20577"/>
          <ac:spMkLst>
            <pc:docMk/>
            <pc:sldMk cId="1779237143" sldId="1650"/>
            <ac:spMk id="2" creationId="{38EB9A34-3BFA-B968-9F50-40B949FDFCE0}"/>
          </ac:spMkLst>
        </pc:spChg>
        <pc:graphicFrameChg chg="mod modGraphic">
          <ac:chgData name="Sam Viscomi" userId="271a53a5-cb4e-4fa7-89a2-39c0da9a7122" providerId="ADAL" clId="{7B0C6246-BA65-4301-AE27-4D1B8CACA9F8}" dt="2024-05-08T14:35:09.823" v="2173" actId="20577"/>
          <ac:graphicFrameMkLst>
            <pc:docMk/>
            <pc:sldMk cId="1779237143" sldId="1650"/>
            <ac:graphicFrameMk id="3" creationId="{1FB44DF6-6D74-51C4-D5B3-5B39FB99972C}"/>
          </ac:graphicFrameMkLst>
        </pc:graphicFrameChg>
        <pc:graphicFrameChg chg="mod modGraphic">
          <ac:chgData name="Sam Viscomi" userId="271a53a5-cb4e-4fa7-89a2-39c0da9a7122" providerId="ADAL" clId="{7B0C6246-BA65-4301-AE27-4D1B8CACA9F8}" dt="2024-05-08T14:35:00.571" v="2169" actId="20577"/>
          <ac:graphicFrameMkLst>
            <pc:docMk/>
            <pc:sldMk cId="1779237143" sldId="1650"/>
            <ac:graphicFrameMk id="8" creationId="{9832DF2F-A996-8D50-689C-2BAD17247646}"/>
          </ac:graphicFrameMkLst>
        </pc:graphicFrameChg>
      </pc:sldChg>
      <pc:sldChg chg="modSp mod">
        <pc:chgData name="Sam Viscomi" userId="271a53a5-cb4e-4fa7-89a2-39c0da9a7122" providerId="ADAL" clId="{7B0C6246-BA65-4301-AE27-4D1B8CACA9F8}" dt="2024-04-22T18:49:51.572" v="558" actId="20577"/>
        <pc:sldMkLst>
          <pc:docMk/>
          <pc:sldMk cId="1790699607" sldId="1656"/>
        </pc:sldMkLst>
        <pc:spChg chg="mod">
          <ac:chgData name="Sam Viscomi" userId="271a53a5-cb4e-4fa7-89a2-39c0da9a7122" providerId="ADAL" clId="{7B0C6246-BA65-4301-AE27-4D1B8CACA9F8}" dt="2024-04-22T18:49:51.572" v="558" actId="20577"/>
          <ac:spMkLst>
            <pc:docMk/>
            <pc:sldMk cId="1790699607" sldId="1656"/>
            <ac:spMk id="32771" creationId="{B52C52FB-12B2-4D5F-8407-90BBFCCF6789}"/>
          </ac:spMkLst>
        </pc:spChg>
      </pc:sldChg>
      <pc:sldChg chg="delSp modSp mod">
        <pc:chgData name="Sam Viscomi" userId="271a53a5-cb4e-4fa7-89a2-39c0da9a7122" providerId="ADAL" clId="{7B0C6246-BA65-4301-AE27-4D1B8CACA9F8}" dt="2024-05-08T13:46:25.132" v="1415" actId="20577"/>
        <pc:sldMkLst>
          <pc:docMk/>
          <pc:sldMk cId="1821757414" sldId="1657"/>
        </pc:sldMkLst>
        <pc:spChg chg="mod">
          <ac:chgData name="Sam Viscomi" userId="271a53a5-cb4e-4fa7-89a2-39c0da9a7122" providerId="ADAL" clId="{7B0C6246-BA65-4301-AE27-4D1B8CACA9F8}" dt="2024-05-08T13:43:44.743" v="1265" actId="20577"/>
          <ac:spMkLst>
            <pc:docMk/>
            <pc:sldMk cId="1821757414" sldId="1657"/>
            <ac:spMk id="5" creationId="{615A7322-4F2E-A744-348F-88BD77C5D824}"/>
          </ac:spMkLst>
        </pc:spChg>
        <pc:spChg chg="mod">
          <ac:chgData name="Sam Viscomi" userId="271a53a5-cb4e-4fa7-89a2-39c0da9a7122" providerId="ADAL" clId="{7B0C6246-BA65-4301-AE27-4D1B8CACA9F8}" dt="2024-05-08T13:45:02.513" v="1381" actId="1076"/>
          <ac:spMkLst>
            <pc:docMk/>
            <pc:sldMk cId="1821757414" sldId="1657"/>
            <ac:spMk id="9" creationId="{4AF832C0-7679-1A0A-5912-B2759DE57B27}"/>
          </ac:spMkLst>
        </pc:spChg>
        <pc:spChg chg="del mod">
          <ac:chgData name="Sam Viscomi" userId="271a53a5-cb4e-4fa7-89a2-39c0da9a7122" providerId="ADAL" clId="{7B0C6246-BA65-4301-AE27-4D1B8CACA9F8}" dt="2024-05-08T13:44:47.105" v="1377" actId="478"/>
          <ac:spMkLst>
            <pc:docMk/>
            <pc:sldMk cId="1821757414" sldId="1657"/>
            <ac:spMk id="11" creationId="{7B05682A-4766-9941-A0E1-77BD779FFB1F}"/>
          </ac:spMkLst>
        </pc:spChg>
        <pc:graphicFrameChg chg="mod modGraphic">
          <ac:chgData name="Sam Viscomi" userId="271a53a5-cb4e-4fa7-89a2-39c0da9a7122" providerId="ADAL" clId="{7B0C6246-BA65-4301-AE27-4D1B8CACA9F8}" dt="2024-05-08T13:46:25.132" v="1415" actId="20577"/>
          <ac:graphicFrameMkLst>
            <pc:docMk/>
            <pc:sldMk cId="1821757414" sldId="1657"/>
            <ac:graphicFrameMk id="3" creationId="{1FB44DF6-6D74-51C4-D5B3-5B39FB99972C}"/>
          </ac:graphicFrameMkLst>
        </pc:graphicFrameChg>
        <pc:graphicFrameChg chg="modGraphic">
          <ac:chgData name="Sam Viscomi" userId="271a53a5-cb4e-4fa7-89a2-39c0da9a7122" providerId="ADAL" clId="{7B0C6246-BA65-4301-AE27-4D1B8CACA9F8}" dt="2024-05-08T13:46:10.926" v="1412" actId="20577"/>
          <ac:graphicFrameMkLst>
            <pc:docMk/>
            <pc:sldMk cId="1821757414" sldId="1657"/>
            <ac:graphicFrameMk id="12" creationId="{A2629C69-E190-5616-075A-63D67E7D22B2}"/>
          </ac:graphicFrameMkLst>
        </pc:graphicFrameChg>
        <pc:picChg chg="mod">
          <ac:chgData name="Sam Viscomi" userId="271a53a5-cb4e-4fa7-89a2-39c0da9a7122" providerId="ADAL" clId="{7B0C6246-BA65-4301-AE27-4D1B8CACA9F8}" dt="2024-05-08T13:44:54.523" v="1380" actId="1076"/>
          <ac:picMkLst>
            <pc:docMk/>
            <pc:sldMk cId="1821757414" sldId="1657"/>
            <ac:picMk id="10" creationId="{1179097E-9814-1806-57D8-D0AAAEC15220}"/>
          </ac:picMkLst>
        </pc:picChg>
      </pc:sldChg>
      <pc:sldChg chg="modSp mod">
        <pc:chgData name="Sam Viscomi" userId="271a53a5-cb4e-4fa7-89a2-39c0da9a7122" providerId="ADAL" clId="{7B0C6246-BA65-4301-AE27-4D1B8CACA9F8}" dt="2024-05-08T13:46:46.016" v="1427" actId="20577"/>
        <pc:sldMkLst>
          <pc:docMk/>
          <pc:sldMk cId="2567840933" sldId="1659"/>
        </pc:sldMkLst>
        <pc:graphicFrameChg chg="modGraphic">
          <ac:chgData name="Sam Viscomi" userId="271a53a5-cb4e-4fa7-89a2-39c0da9a7122" providerId="ADAL" clId="{7B0C6246-BA65-4301-AE27-4D1B8CACA9F8}" dt="2024-05-08T13:46:46.016" v="1427" actId="20577"/>
          <ac:graphicFrameMkLst>
            <pc:docMk/>
            <pc:sldMk cId="2567840933" sldId="1659"/>
            <ac:graphicFrameMk id="3" creationId="{1FB44DF6-6D74-51C4-D5B3-5B39FB99972C}"/>
          </ac:graphicFrameMkLst>
        </pc:graphicFrameChg>
      </pc:sldChg>
      <pc:sldChg chg="addSp delSp modSp mod delCm modCm">
        <pc:chgData name="Sam Viscomi" userId="271a53a5-cb4e-4fa7-89a2-39c0da9a7122" providerId="ADAL" clId="{7B0C6246-BA65-4301-AE27-4D1B8CACA9F8}" dt="2024-05-08T14:43:04.527" v="2441" actId="1076"/>
        <pc:sldMkLst>
          <pc:docMk/>
          <pc:sldMk cId="785720864" sldId="1660"/>
        </pc:sldMkLst>
        <pc:spChg chg="add mod">
          <ac:chgData name="Sam Viscomi" userId="271a53a5-cb4e-4fa7-89a2-39c0da9a7122" providerId="ADAL" clId="{7B0C6246-BA65-4301-AE27-4D1B8CACA9F8}" dt="2024-04-22T19:36:37.223" v="848" actId="208"/>
          <ac:spMkLst>
            <pc:docMk/>
            <pc:sldMk cId="785720864" sldId="1660"/>
            <ac:spMk id="9" creationId="{B489745C-B1FA-66BE-2D07-32E509E400F6}"/>
          </ac:spMkLst>
        </pc:spChg>
        <pc:spChg chg="add del mod">
          <ac:chgData name="Sam Viscomi" userId="271a53a5-cb4e-4fa7-89a2-39c0da9a7122" providerId="ADAL" clId="{7B0C6246-BA65-4301-AE27-4D1B8CACA9F8}" dt="2024-05-08T14:41:59.339" v="2434" actId="478"/>
          <ac:spMkLst>
            <pc:docMk/>
            <pc:sldMk cId="785720864" sldId="1660"/>
            <ac:spMk id="11" creationId="{F5C4C705-CBA1-9D03-1609-7841BCFE8550}"/>
          </ac:spMkLst>
        </pc:spChg>
        <pc:graphicFrameChg chg="ord">
          <ac:chgData name="Sam Viscomi" userId="271a53a5-cb4e-4fa7-89a2-39c0da9a7122" providerId="ADAL" clId="{7B0C6246-BA65-4301-AE27-4D1B8CACA9F8}" dt="2024-04-22T19:25:28.436" v="833" actId="167"/>
          <ac:graphicFrameMkLst>
            <pc:docMk/>
            <pc:sldMk cId="785720864" sldId="1660"/>
            <ac:graphicFrameMk id="4" creationId="{3F0811CB-DF6B-977D-4F83-BBF5E0A26D63}"/>
          </ac:graphicFrameMkLst>
        </pc:graphicFrameChg>
        <pc:graphicFrameChg chg="ord">
          <ac:chgData name="Sam Viscomi" userId="271a53a5-cb4e-4fa7-89a2-39c0da9a7122" providerId="ADAL" clId="{7B0C6246-BA65-4301-AE27-4D1B8CACA9F8}" dt="2024-04-22T19:36:55.942" v="850" actId="167"/>
          <ac:graphicFrameMkLst>
            <pc:docMk/>
            <pc:sldMk cId="785720864" sldId="1660"/>
            <ac:graphicFrameMk id="10" creationId="{64CA863C-FB3E-E612-ED9D-A805261E1167}"/>
          </ac:graphicFrameMkLst>
        </pc:graphicFrameChg>
        <pc:graphicFrameChg chg="modGraphic">
          <ac:chgData name="Sam Viscomi" userId="271a53a5-cb4e-4fa7-89a2-39c0da9a7122" providerId="ADAL" clId="{7B0C6246-BA65-4301-AE27-4D1B8CACA9F8}" dt="2024-04-22T18:18:25.475" v="310" actId="20577"/>
          <ac:graphicFrameMkLst>
            <pc:docMk/>
            <pc:sldMk cId="785720864" sldId="1660"/>
            <ac:graphicFrameMk id="13" creationId="{5CF40521-86E9-974D-E78B-A248E87379FE}"/>
          </ac:graphicFrameMkLst>
        </pc:graphicFrameChg>
        <pc:picChg chg="add del mod">
          <ac:chgData name="Sam Viscomi" userId="271a53a5-cb4e-4fa7-89a2-39c0da9a7122" providerId="ADAL" clId="{7B0C6246-BA65-4301-AE27-4D1B8CACA9F8}" dt="2024-05-08T13:29:33.377" v="1060" actId="478"/>
          <ac:picMkLst>
            <pc:docMk/>
            <pc:sldMk cId="785720864" sldId="1660"/>
            <ac:picMk id="7" creationId="{4C2FCDC0-BF8C-7E79-90D8-200316ADD476}"/>
          </ac:picMkLst>
        </pc:picChg>
        <pc:picChg chg="add del mod">
          <ac:chgData name="Sam Viscomi" userId="271a53a5-cb4e-4fa7-89a2-39c0da9a7122" providerId="ADAL" clId="{7B0C6246-BA65-4301-AE27-4D1B8CACA9F8}" dt="2024-05-08T13:29:50.556" v="1064" actId="478"/>
          <ac:picMkLst>
            <pc:docMk/>
            <pc:sldMk cId="785720864" sldId="1660"/>
            <ac:picMk id="8" creationId="{1F2A8F84-EF1C-82A3-2012-C5FA25C1B41F}"/>
          </ac:picMkLst>
        </pc:picChg>
        <pc:picChg chg="add del mod">
          <ac:chgData name="Sam Viscomi" userId="271a53a5-cb4e-4fa7-89a2-39c0da9a7122" providerId="ADAL" clId="{7B0C6246-BA65-4301-AE27-4D1B8CACA9F8}" dt="2024-05-08T13:29:50.556" v="1064" actId="478"/>
          <ac:picMkLst>
            <pc:docMk/>
            <pc:sldMk cId="785720864" sldId="1660"/>
            <ac:picMk id="14" creationId="{813E5E9F-2AA5-2D6F-784F-14D586155275}"/>
          </ac:picMkLst>
        </pc:picChg>
        <pc:picChg chg="del mod modCrop">
          <ac:chgData name="Sam Viscomi" userId="271a53a5-cb4e-4fa7-89a2-39c0da9a7122" providerId="ADAL" clId="{7B0C6246-BA65-4301-AE27-4D1B8CACA9F8}" dt="2024-05-08T13:29:32.798" v="1059" actId="478"/>
          <ac:picMkLst>
            <pc:docMk/>
            <pc:sldMk cId="785720864" sldId="1660"/>
            <ac:picMk id="15" creationId="{112B2938-C228-63CF-ADF3-6282A804F13E}"/>
          </ac:picMkLst>
        </pc:picChg>
        <pc:picChg chg="add mod">
          <ac:chgData name="Sam Viscomi" userId="271a53a5-cb4e-4fa7-89a2-39c0da9a7122" providerId="ADAL" clId="{7B0C6246-BA65-4301-AE27-4D1B8CACA9F8}" dt="2024-05-08T13:30:53.409" v="1094" actId="1036"/>
          <ac:picMkLst>
            <pc:docMk/>
            <pc:sldMk cId="785720864" sldId="1660"/>
            <ac:picMk id="18" creationId="{F85CB371-9EA4-A3AA-3650-A5C7494411D2}"/>
          </ac:picMkLst>
        </pc:picChg>
        <pc:picChg chg="mod ord modCrop">
          <ac:chgData name="Sam Viscomi" userId="271a53a5-cb4e-4fa7-89a2-39c0da9a7122" providerId="ADAL" clId="{7B0C6246-BA65-4301-AE27-4D1B8CACA9F8}" dt="2024-05-08T14:43:04.527" v="2441" actId="1076"/>
          <ac:picMkLst>
            <pc:docMk/>
            <pc:sldMk cId="785720864" sldId="1660"/>
            <ac:picMk id="19" creationId="{FD906607-E718-F44F-6E78-A8EBBBC87866}"/>
          </ac:picMkLst>
        </pc:picChg>
        <pc:picChg chg="del mod">
          <ac:chgData name="Sam Viscomi" userId="271a53a5-cb4e-4fa7-89a2-39c0da9a7122" providerId="ADAL" clId="{7B0C6246-BA65-4301-AE27-4D1B8CACA9F8}" dt="2024-05-08T13:32:09.659" v="1097" actId="478"/>
          <ac:picMkLst>
            <pc:docMk/>
            <pc:sldMk cId="785720864" sldId="1660"/>
            <ac:picMk id="21" creationId="{82F52D96-70CE-67BC-1005-D6CA6000185B}"/>
          </ac:picMkLst>
        </pc:picChg>
        <pc:picChg chg="add mod">
          <ac:chgData name="Sam Viscomi" userId="271a53a5-cb4e-4fa7-89a2-39c0da9a7122" providerId="ADAL" clId="{7B0C6246-BA65-4301-AE27-4D1B8CACA9F8}" dt="2024-05-08T13:30:52.052" v="1093" actId="1036"/>
          <ac:picMkLst>
            <pc:docMk/>
            <pc:sldMk cId="785720864" sldId="1660"/>
            <ac:picMk id="22" creationId="{D75326C1-A12A-C1C5-7469-C6FC5E5451BF}"/>
          </ac:picMkLst>
        </pc:picChg>
        <pc:picChg chg="add mod modCrop">
          <ac:chgData name="Sam Viscomi" userId="271a53a5-cb4e-4fa7-89a2-39c0da9a7122" providerId="ADAL" clId="{7B0C6246-BA65-4301-AE27-4D1B8CACA9F8}" dt="2024-05-08T13:33:39.282" v="1110" actId="1076"/>
          <ac:picMkLst>
            <pc:docMk/>
            <pc:sldMk cId="785720864" sldId="1660"/>
            <ac:picMk id="24" creationId="{F57C4380-2A34-7C08-EE92-52E213FBD90F}"/>
          </ac:picMkLst>
        </pc:picChg>
        <pc:picChg chg="add mod modCrop">
          <ac:chgData name="Sam Viscomi" userId="271a53a5-cb4e-4fa7-89a2-39c0da9a7122" providerId="ADAL" clId="{7B0C6246-BA65-4301-AE27-4D1B8CACA9F8}" dt="2024-05-08T13:33:39.282" v="1110" actId="1076"/>
          <ac:picMkLst>
            <pc:docMk/>
            <pc:sldMk cId="785720864" sldId="1660"/>
            <ac:picMk id="26" creationId="{63540EFC-9798-BDBD-EA12-503A349A9A7A}"/>
          </ac:picMkLst>
        </pc:picChg>
        <pc:inkChg chg="add del">
          <ac:chgData name="Sam Viscomi" userId="271a53a5-cb4e-4fa7-89a2-39c0da9a7122" providerId="ADAL" clId="{7B0C6246-BA65-4301-AE27-4D1B8CACA9F8}" dt="2024-04-22T19:35:51.350" v="840" actId="9405"/>
          <ac:inkMkLst>
            <pc:docMk/>
            <pc:sldMk cId="785720864" sldId="1660"/>
            <ac:inkMk id="8" creationId="{5F901B9B-A39A-AB14-4E6F-E1E8587EB940}"/>
          </ac:inkMkLst>
        </pc:inkChg>
        <pc:extLst>
          <p:ext xmlns:p="http://schemas.openxmlformats.org/presentationml/2006/main" uri="{D6D511B9-2390-475A-947B-AFAB55BFBCF1}">
            <pc226:cmChg xmlns:pc226="http://schemas.microsoft.com/office/powerpoint/2022/06/main/command" chg="del">
              <pc226:chgData name="Sam Viscomi" userId="271a53a5-cb4e-4fa7-89a2-39c0da9a7122" providerId="ADAL" clId="{7B0C6246-BA65-4301-AE27-4D1B8CACA9F8}" dt="2024-04-22T19:17:20.183" v="827"/>
              <pc2:cmMkLst xmlns:pc2="http://schemas.microsoft.com/office/powerpoint/2019/9/main/command">
                <pc:docMk/>
                <pc:sldMk cId="785720864" sldId="1660"/>
                <pc2:cmMk id="{3F91173A-42A4-4106-8329-33A97BAC2EA9}"/>
              </pc2:cmMkLst>
              <pc226:cmRplyChg chg="add">
                <pc226:chgData name="Sam Viscomi" userId="271a53a5-cb4e-4fa7-89a2-39c0da9a7122" providerId="ADAL" clId="{7B0C6246-BA65-4301-AE27-4D1B8CACA9F8}" dt="2024-04-22T18:19:31.548" v="311"/>
                <pc2:cmRplyMkLst xmlns:pc2="http://schemas.microsoft.com/office/powerpoint/2019/9/main/command">
                  <pc:docMk/>
                  <pc:sldMk cId="785720864" sldId="1660"/>
                  <pc2:cmMk id="{3F91173A-42A4-4106-8329-33A97BAC2EA9}"/>
                  <pc2:cmRplyMk id="{5E5C8A50-4021-4A42-807D-C7C040260BE5}"/>
                </pc2:cmRplyMkLst>
              </pc226:cmRplyChg>
            </pc226:cmChg>
          </p:ext>
        </pc:extLst>
      </pc:sldChg>
      <pc:sldChg chg="modSp mod">
        <pc:chgData name="Sam Viscomi" userId="271a53a5-cb4e-4fa7-89a2-39c0da9a7122" providerId="ADAL" clId="{7B0C6246-BA65-4301-AE27-4D1B8CACA9F8}" dt="2024-05-08T14:40:23.123" v="2424" actId="20577"/>
        <pc:sldMkLst>
          <pc:docMk/>
          <pc:sldMk cId="1425857566" sldId="1662"/>
        </pc:sldMkLst>
        <pc:spChg chg="mod">
          <ac:chgData name="Sam Viscomi" userId="271a53a5-cb4e-4fa7-89a2-39c0da9a7122" providerId="ADAL" clId="{7B0C6246-BA65-4301-AE27-4D1B8CACA9F8}" dt="2024-05-08T14:40:23.123" v="2424" actId="20577"/>
          <ac:spMkLst>
            <pc:docMk/>
            <pc:sldMk cId="1425857566" sldId="1662"/>
            <ac:spMk id="2" creationId="{38EB9A34-3BFA-B968-9F50-40B949FDFCE0}"/>
          </ac:spMkLst>
        </pc:spChg>
        <pc:graphicFrameChg chg="modGraphic">
          <ac:chgData name="Sam Viscomi" userId="271a53a5-cb4e-4fa7-89a2-39c0da9a7122" providerId="ADAL" clId="{7B0C6246-BA65-4301-AE27-4D1B8CACA9F8}" dt="2024-04-24T18:39:50.506" v="1053" actId="20577"/>
          <ac:graphicFrameMkLst>
            <pc:docMk/>
            <pc:sldMk cId="1425857566" sldId="1662"/>
            <ac:graphicFrameMk id="3" creationId="{1FB44DF6-6D74-51C4-D5B3-5B39FB99972C}"/>
          </ac:graphicFrameMkLst>
        </pc:graphicFrameChg>
      </pc:sldChg>
      <pc:sldChg chg="addSp delSp del mod">
        <pc:chgData name="Sam Viscomi" userId="271a53a5-cb4e-4fa7-89a2-39c0da9a7122" providerId="ADAL" clId="{7B0C6246-BA65-4301-AE27-4D1B8CACA9F8}" dt="2024-04-22T18:49:34.898" v="556" actId="47"/>
        <pc:sldMkLst>
          <pc:docMk/>
          <pc:sldMk cId="1369494372" sldId="1663"/>
        </pc:sldMkLst>
        <pc:spChg chg="add del">
          <ac:chgData name="Sam Viscomi" userId="271a53a5-cb4e-4fa7-89a2-39c0da9a7122" providerId="ADAL" clId="{7B0C6246-BA65-4301-AE27-4D1B8CACA9F8}" dt="2024-04-22T18:49:22.929" v="553" actId="22"/>
          <ac:spMkLst>
            <pc:docMk/>
            <pc:sldMk cId="1369494372" sldId="1663"/>
            <ac:spMk id="3" creationId="{30E75C6A-6390-60F3-6063-25DA024E92BB}"/>
          </ac:spMkLst>
        </pc:spChg>
      </pc:sldChg>
      <pc:sldChg chg="modSp mod">
        <pc:chgData name="Sam Viscomi" userId="271a53a5-cb4e-4fa7-89a2-39c0da9a7122" providerId="ADAL" clId="{7B0C6246-BA65-4301-AE27-4D1B8CACA9F8}" dt="2024-05-08T14:38:19.421" v="2267" actId="20577"/>
        <pc:sldMkLst>
          <pc:docMk/>
          <pc:sldMk cId="2931665682" sldId="1664"/>
        </pc:sldMkLst>
        <pc:spChg chg="mod">
          <ac:chgData name="Sam Viscomi" userId="271a53a5-cb4e-4fa7-89a2-39c0da9a7122" providerId="ADAL" clId="{7B0C6246-BA65-4301-AE27-4D1B8CACA9F8}" dt="2024-05-08T14:38:19.421" v="2267" actId="20577"/>
          <ac:spMkLst>
            <pc:docMk/>
            <pc:sldMk cId="2931665682" sldId="1664"/>
            <ac:spMk id="2" creationId="{38EB9A34-3BFA-B968-9F50-40B949FDFCE0}"/>
          </ac:spMkLst>
        </pc:spChg>
        <pc:graphicFrameChg chg="mod modGraphic">
          <ac:chgData name="Sam Viscomi" userId="271a53a5-cb4e-4fa7-89a2-39c0da9a7122" providerId="ADAL" clId="{7B0C6246-BA65-4301-AE27-4D1B8CACA9F8}" dt="2024-05-08T13:51:29.813" v="1500"/>
          <ac:graphicFrameMkLst>
            <pc:docMk/>
            <pc:sldMk cId="2931665682" sldId="1664"/>
            <ac:graphicFrameMk id="3" creationId="{1FB44DF6-6D74-51C4-D5B3-5B39FB99972C}"/>
          </ac:graphicFrameMkLst>
        </pc:graphicFrameChg>
      </pc:sldChg>
      <pc:sldChg chg="modSp mod modCm">
        <pc:chgData name="Sam Viscomi" userId="271a53a5-cb4e-4fa7-89a2-39c0da9a7122" providerId="ADAL" clId="{7B0C6246-BA65-4301-AE27-4D1B8CACA9F8}" dt="2024-05-08T14:38:57.693" v="2333" actId="20577"/>
        <pc:sldMkLst>
          <pc:docMk/>
          <pc:sldMk cId="2373365608" sldId="1666"/>
        </pc:sldMkLst>
        <pc:spChg chg="mod">
          <ac:chgData name="Sam Viscomi" userId="271a53a5-cb4e-4fa7-89a2-39c0da9a7122" providerId="ADAL" clId="{7B0C6246-BA65-4301-AE27-4D1B8CACA9F8}" dt="2024-05-08T14:38:57.693" v="2333" actId="20577"/>
          <ac:spMkLst>
            <pc:docMk/>
            <pc:sldMk cId="2373365608" sldId="1666"/>
            <ac:spMk id="2" creationId="{38EB9A34-3BFA-B968-9F50-40B949FDFCE0}"/>
          </ac:spMkLst>
        </pc:spChg>
        <pc:graphicFrameChg chg="modGraphic">
          <ac:chgData name="Sam Viscomi" userId="271a53a5-cb4e-4fa7-89a2-39c0da9a7122" providerId="ADAL" clId="{7B0C6246-BA65-4301-AE27-4D1B8CACA9F8}" dt="2024-05-08T14:33:32.195" v="2165" actId="20577"/>
          <ac:graphicFrameMkLst>
            <pc:docMk/>
            <pc:sldMk cId="2373365608" sldId="1666"/>
            <ac:graphicFrameMk id="3" creationId="{1FB44DF6-6D74-51C4-D5B3-5B39FB99972C}"/>
          </ac:graphicFrameMkLst>
        </pc:graphicFrameChg>
        <pc:extLst>
          <p:ext xmlns:p="http://schemas.openxmlformats.org/presentationml/2006/main" uri="{D6D511B9-2390-475A-947B-AFAB55BFBCF1}">
            <pc226:cmChg xmlns:pc226="http://schemas.microsoft.com/office/powerpoint/2022/06/main/command" chg="mod">
              <pc226:chgData name="Sam Viscomi" userId="271a53a5-cb4e-4fa7-89a2-39c0da9a7122" providerId="ADAL" clId="{7B0C6246-BA65-4301-AE27-4D1B8CACA9F8}" dt="2024-05-08T14:33:32.195" v="2165" actId="20577"/>
              <pc2:cmMkLst xmlns:pc2="http://schemas.microsoft.com/office/powerpoint/2019/9/main/command">
                <pc:docMk/>
                <pc:sldMk cId="2373365608" sldId="1666"/>
                <pc2:cmMk id="{97AAA2B8-FE0F-4387-98FB-3B79CD8C96AA}"/>
              </pc2:cmMkLst>
            </pc226:cmChg>
          </p:ext>
        </pc:extLst>
      </pc:sldChg>
      <pc:sldChg chg="modSp mod">
        <pc:chgData name="Sam Viscomi" userId="271a53a5-cb4e-4fa7-89a2-39c0da9a7122" providerId="ADAL" clId="{7B0C6246-BA65-4301-AE27-4D1B8CACA9F8}" dt="2024-05-08T14:39:11.117" v="2371" actId="5793"/>
        <pc:sldMkLst>
          <pc:docMk/>
          <pc:sldMk cId="2638927209" sldId="1667"/>
        </pc:sldMkLst>
        <pc:spChg chg="mod">
          <ac:chgData name="Sam Viscomi" userId="271a53a5-cb4e-4fa7-89a2-39c0da9a7122" providerId="ADAL" clId="{7B0C6246-BA65-4301-AE27-4D1B8CACA9F8}" dt="2024-05-08T14:39:11.117" v="2371" actId="5793"/>
          <ac:spMkLst>
            <pc:docMk/>
            <pc:sldMk cId="2638927209" sldId="1667"/>
            <ac:spMk id="2" creationId="{38EB9A34-3BFA-B968-9F50-40B949FDFCE0}"/>
          </ac:spMkLst>
        </pc:spChg>
        <pc:spChg chg="mod">
          <ac:chgData name="Sam Viscomi" userId="271a53a5-cb4e-4fa7-89a2-39c0da9a7122" providerId="ADAL" clId="{7B0C6246-BA65-4301-AE27-4D1B8CACA9F8}" dt="2024-05-08T14:21:38.237" v="1922"/>
          <ac:spMkLst>
            <pc:docMk/>
            <pc:sldMk cId="2638927209" sldId="1667"/>
            <ac:spMk id="9" creationId="{9F73D0BF-AD21-B593-5563-37F10931096F}"/>
          </ac:spMkLst>
        </pc:spChg>
      </pc:sldChg>
      <pc:sldChg chg="modSp del mod modCm">
        <pc:chgData name="Sam Viscomi" userId="271a53a5-cb4e-4fa7-89a2-39c0da9a7122" providerId="ADAL" clId="{7B0C6246-BA65-4301-AE27-4D1B8CACA9F8}" dt="2024-04-22T21:17:39.284" v="858" actId="47"/>
        <pc:sldMkLst>
          <pc:docMk/>
          <pc:sldMk cId="1027294004" sldId="1668"/>
        </pc:sldMkLst>
        <pc:graphicFrameChg chg="modGraphic">
          <ac:chgData name="Sam Viscomi" userId="271a53a5-cb4e-4fa7-89a2-39c0da9a7122" providerId="ADAL" clId="{7B0C6246-BA65-4301-AE27-4D1B8CACA9F8}" dt="2024-04-22T19:11:36.740" v="764" actId="20577"/>
          <ac:graphicFrameMkLst>
            <pc:docMk/>
            <pc:sldMk cId="1027294004" sldId="1668"/>
            <ac:graphicFrameMk id="5" creationId="{B4CD85CA-B475-0A2B-A3CB-1B0F2B17956F}"/>
          </ac:graphicFrameMkLst>
        </pc:graphicFrameChg>
        <pc:extLst>
          <p:ext xmlns:p="http://schemas.openxmlformats.org/presentationml/2006/main" uri="{D6D511B9-2390-475A-947B-AFAB55BFBCF1}">
            <pc226:cmChg xmlns:pc226="http://schemas.microsoft.com/office/powerpoint/2022/06/main/command" chg="mod">
              <pc226:chgData name="Sam Viscomi" userId="271a53a5-cb4e-4fa7-89a2-39c0da9a7122" providerId="ADAL" clId="{7B0C6246-BA65-4301-AE27-4D1B8CACA9F8}" dt="2024-04-22T19:11:36.740" v="764" actId="20577"/>
              <pc2:cmMkLst xmlns:pc2="http://schemas.microsoft.com/office/powerpoint/2019/9/main/command">
                <pc:docMk/>
                <pc:sldMk cId="1027294004" sldId="1668"/>
                <pc2:cmMk id="{3B0D832E-625E-4DDC-8C1E-68D4824A0061}"/>
              </pc2:cmMkLst>
            </pc226:cmChg>
          </p:ext>
        </pc:extLst>
      </pc:sldChg>
      <pc:sldChg chg="modSp mod">
        <pc:chgData name="Sam Viscomi" userId="271a53a5-cb4e-4fa7-89a2-39c0da9a7122" providerId="ADAL" clId="{7B0C6246-BA65-4301-AE27-4D1B8CACA9F8}" dt="2024-05-08T14:32:43.298" v="2157" actId="20577"/>
        <pc:sldMkLst>
          <pc:docMk/>
          <pc:sldMk cId="2156108621" sldId="1669"/>
        </pc:sldMkLst>
        <pc:graphicFrameChg chg="mod modGraphic">
          <ac:chgData name="Sam Viscomi" userId="271a53a5-cb4e-4fa7-89a2-39c0da9a7122" providerId="ADAL" clId="{7B0C6246-BA65-4301-AE27-4D1B8CACA9F8}" dt="2024-05-08T14:32:43.298" v="2157" actId="20577"/>
          <ac:graphicFrameMkLst>
            <pc:docMk/>
            <pc:sldMk cId="2156108621" sldId="1669"/>
            <ac:graphicFrameMk id="3" creationId="{1FB44DF6-6D74-51C4-D5B3-5B39FB99972C}"/>
          </ac:graphicFrameMkLst>
        </pc:graphicFrameChg>
      </pc:sldChg>
      <pc:sldChg chg="addSp modSp mod">
        <pc:chgData name="Sam Viscomi" userId="271a53a5-cb4e-4fa7-89a2-39c0da9a7122" providerId="ADAL" clId="{7B0C6246-BA65-4301-AE27-4D1B8CACA9F8}" dt="2024-05-08T14:33:02.080" v="2158" actId="20577"/>
        <pc:sldMkLst>
          <pc:docMk/>
          <pc:sldMk cId="1702245614" sldId="1670"/>
        </pc:sldMkLst>
        <pc:spChg chg="add mod">
          <ac:chgData name="Sam Viscomi" userId="271a53a5-cb4e-4fa7-89a2-39c0da9a7122" providerId="ADAL" clId="{7B0C6246-BA65-4301-AE27-4D1B8CACA9F8}" dt="2024-05-08T14:30:28.766" v="2136" actId="207"/>
          <ac:spMkLst>
            <pc:docMk/>
            <pc:sldMk cId="1702245614" sldId="1670"/>
            <ac:spMk id="5" creationId="{97079526-3D6B-9234-54D5-D88316643736}"/>
          </ac:spMkLst>
        </pc:spChg>
        <pc:graphicFrameChg chg="mod modGraphic">
          <ac:chgData name="Sam Viscomi" userId="271a53a5-cb4e-4fa7-89a2-39c0da9a7122" providerId="ADAL" clId="{7B0C6246-BA65-4301-AE27-4D1B8CACA9F8}" dt="2024-05-08T14:33:02.080" v="2158" actId="20577"/>
          <ac:graphicFrameMkLst>
            <pc:docMk/>
            <pc:sldMk cId="1702245614" sldId="1670"/>
            <ac:graphicFrameMk id="3" creationId="{1FB44DF6-6D74-51C4-D5B3-5B39FB99972C}"/>
          </ac:graphicFrameMkLst>
        </pc:graphicFrameChg>
      </pc:sldChg>
      <pc:sldChg chg="addSp delSp modSp mod">
        <pc:chgData name="Sam Viscomi" userId="271a53a5-cb4e-4fa7-89a2-39c0da9a7122" providerId="ADAL" clId="{7B0C6246-BA65-4301-AE27-4D1B8CACA9F8}" dt="2024-04-24T18:12:16.081" v="869"/>
        <pc:sldMkLst>
          <pc:docMk/>
          <pc:sldMk cId="108175758" sldId="1671"/>
        </pc:sldMkLst>
        <pc:spChg chg="mod">
          <ac:chgData name="Sam Viscomi" userId="271a53a5-cb4e-4fa7-89a2-39c0da9a7122" providerId="ADAL" clId="{7B0C6246-BA65-4301-AE27-4D1B8CACA9F8}" dt="2024-04-24T18:10:59.260" v="863" actId="207"/>
          <ac:spMkLst>
            <pc:docMk/>
            <pc:sldMk cId="108175758" sldId="1671"/>
            <ac:spMk id="7" creationId="{14AB47A0-F199-98F4-C688-8C7EE53DA96A}"/>
          </ac:spMkLst>
        </pc:spChg>
        <pc:spChg chg="mod">
          <ac:chgData name="Sam Viscomi" userId="271a53a5-cb4e-4fa7-89a2-39c0da9a7122" providerId="ADAL" clId="{7B0C6246-BA65-4301-AE27-4D1B8CACA9F8}" dt="2024-04-22T18:55:37.927" v="638" actId="20577"/>
          <ac:spMkLst>
            <pc:docMk/>
            <pc:sldMk cId="108175758" sldId="1671"/>
            <ac:spMk id="8" creationId="{F3DFEA60-FEFC-E1CD-2151-D3E94CC3E5E3}"/>
          </ac:spMkLst>
        </pc:spChg>
        <pc:spChg chg="mod">
          <ac:chgData name="Sam Viscomi" userId="271a53a5-cb4e-4fa7-89a2-39c0da9a7122" providerId="ADAL" clId="{7B0C6246-BA65-4301-AE27-4D1B8CACA9F8}" dt="2024-04-24T18:10:59.260" v="863" actId="207"/>
          <ac:spMkLst>
            <pc:docMk/>
            <pc:sldMk cId="108175758" sldId="1671"/>
            <ac:spMk id="9" creationId="{2099F047-1304-804D-B7F1-B2C38C0C7900}"/>
          </ac:spMkLst>
        </pc:spChg>
        <pc:spChg chg="mod">
          <ac:chgData name="Sam Viscomi" userId="271a53a5-cb4e-4fa7-89a2-39c0da9a7122" providerId="ADAL" clId="{7B0C6246-BA65-4301-AE27-4D1B8CACA9F8}" dt="2024-04-24T18:10:04.026" v="861"/>
          <ac:spMkLst>
            <pc:docMk/>
            <pc:sldMk cId="108175758" sldId="1671"/>
            <ac:spMk id="10" creationId="{7FB501BE-9672-CF01-1721-9A244423D877}"/>
          </ac:spMkLst>
        </pc:spChg>
        <pc:spChg chg="mod">
          <ac:chgData name="Sam Viscomi" userId="271a53a5-cb4e-4fa7-89a2-39c0da9a7122" providerId="ADAL" clId="{7B0C6246-BA65-4301-AE27-4D1B8CACA9F8}" dt="2024-04-24T18:10:04.026" v="861"/>
          <ac:spMkLst>
            <pc:docMk/>
            <pc:sldMk cId="108175758" sldId="1671"/>
            <ac:spMk id="11" creationId="{84C1C3FE-DB7C-6B06-C0EC-252B815A3D8B}"/>
          </ac:spMkLst>
        </pc:spChg>
        <pc:spChg chg="mod">
          <ac:chgData name="Sam Viscomi" userId="271a53a5-cb4e-4fa7-89a2-39c0da9a7122" providerId="ADAL" clId="{7B0C6246-BA65-4301-AE27-4D1B8CACA9F8}" dt="2024-04-24T18:10:04.026" v="861"/>
          <ac:spMkLst>
            <pc:docMk/>
            <pc:sldMk cId="108175758" sldId="1671"/>
            <ac:spMk id="12" creationId="{FE23F0A9-4D4B-A9B8-EDE1-A999561E18E4}"/>
          </ac:spMkLst>
        </pc:spChg>
        <pc:spChg chg="mod">
          <ac:chgData name="Sam Viscomi" userId="271a53a5-cb4e-4fa7-89a2-39c0da9a7122" providerId="ADAL" clId="{7B0C6246-BA65-4301-AE27-4D1B8CACA9F8}" dt="2024-04-24T18:10:04.026" v="861"/>
          <ac:spMkLst>
            <pc:docMk/>
            <pc:sldMk cId="108175758" sldId="1671"/>
            <ac:spMk id="13" creationId="{4F2E38EA-67D8-9C6E-A793-88E16D38C433}"/>
          </ac:spMkLst>
        </pc:spChg>
        <pc:spChg chg="mod">
          <ac:chgData name="Sam Viscomi" userId="271a53a5-cb4e-4fa7-89a2-39c0da9a7122" providerId="ADAL" clId="{7B0C6246-BA65-4301-AE27-4D1B8CACA9F8}" dt="2024-04-24T18:10:04.026" v="861"/>
          <ac:spMkLst>
            <pc:docMk/>
            <pc:sldMk cId="108175758" sldId="1671"/>
            <ac:spMk id="14" creationId="{078767B3-07CD-7A02-EA6A-0315925EB21B}"/>
          </ac:spMkLst>
        </pc:spChg>
        <pc:spChg chg="mod">
          <ac:chgData name="Sam Viscomi" userId="271a53a5-cb4e-4fa7-89a2-39c0da9a7122" providerId="ADAL" clId="{7B0C6246-BA65-4301-AE27-4D1B8CACA9F8}" dt="2024-04-24T18:10:04.026" v="861"/>
          <ac:spMkLst>
            <pc:docMk/>
            <pc:sldMk cId="108175758" sldId="1671"/>
            <ac:spMk id="15" creationId="{297E607F-BC89-3468-19CC-2248C80A1359}"/>
          </ac:spMkLst>
        </pc:spChg>
        <pc:spChg chg="mod">
          <ac:chgData name="Sam Viscomi" userId="271a53a5-cb4e-4fa7-89a2-39c0da9a7122" providerId="ADAL" clId="{7B0C6246-BA65-4301-AE27-4D1B8CACA9F8}" dt="2024-04-24T18:10:04.026" v="861"/>
          <ac:spMkLst>
            <pc:docMk/>
            <pc:sldMk cId="108175758" sldId="1671"/>
            <ac:spMk id="16" creationId="{24C5C691-5225-98BB-B667-53157C5242A9}"/>
          </ac:spMkLst>
        </pc:spChg>
        <pc:spChg chg="mod">
          <ac:chgData name="Sam Viscomi" userId="271a53a5-cb4e-4fa7-89a2-39c0da9a7122" providerId="ADAL" clId="{7B0C6246-BA65-4301-AE27-4D1B8CACA9F8}" dt="2024-04-24T18:10:59.260" v="863" actId="207"/>
          <ac:spMkLst>
            <pc:docMk/>
            <pc:sldMk cId="108175758" sldId="1671"/>
            <ac:spMk id="17" creationId="{4AB95B0C-8B6C-5CDF-914D-E24A55B88F6F}"/>
          </ac:spMkLst>
        </pc:spChg>
        <pc:spChg chg="mod">
          <ac:chgData name="Sam Viscomi" userId="271a53a5-cb4e-4fa7-89a2-39c0da9a7122" providerId="ADAL" clId="{7B0C6246-BA65-4301-AE27-4D1B8CACA9F8}" dt="2024-04-24T18:11:32.338" v="864" actId="207"/>
          <ac:spMkLst>
            <pc:docMk/>
            <pc:sldMk cId="108175758" sldId="1671"/>
            <ac:spMk id="18" creationId="{98A495B5-0270-38BF-8B0E-19ADC236DF35}"/>
          </ac:spMkLst>
        </pc:spChg>
        <pc:spChg chg="mod">
          <ac:chgData name="Sam Viscomi" userId="271a53a5-cb4e-4fa7-89a2-39c0da9a7122" providerId="ADAL" clId="{7B0C6246-BA65-4301-AE27-4D1B8CACA9F8}" dt="2024-04-24T18:11:32.338" v="864" actId="207"/>
          <ac:spMkLst>
            <pc:docMk/>
            <pc:sldMk cId="108175758" sldId="1671"/>
            <ac:spMk id="19" creationId="{89C37097-B305-C519-92ED-6C168DC7AD0C}"/>
          </ac:spMkLst>
        </pc:spChg>
        <pc:spChg chg="mod">
          <ac:chgData name="Sam Viscomi" userId="271a53a5-cb4e-4fa7-89a2-39c0da9a7122" providerId="ADAL" clId="{7B0C6246-BA65-4301-AE27-4D1B8CACA9F8}" dt="2024-04-24T18:11:32.338" v="864" actId="207"/>
          <ac:spMkLst>
            <pc:docMk/>
            <pc:sldMk cId="108175758" sldId="1671"/>
            <ac:spMk id="20" creationId="{55CC1943-4DAC-647B-01CC-1C936D889EC6}"/>
          </ac:spMkLst>
        </pc:spChg>
        <pc:spChg chg="mod">
          <ac:chgData name="Sam Viscomi" userId="271a53a5-cb4e-4fa7-89a2-39c0da9a7122" providerId="ADAL" clId="{7B0C6246-BA65-4301-AE27-4D1B8CACA9F8}" dt="2024-04-24T18:10:59.260" v="863" actId="207"/>
          <ac:spMkLst>
            <pc:docMk/>
            <pc:sldMk cId="108175758" sldId="1671"/>
            <ac:spMk id="21" creationId="{6259BDF4-F822-FEE6-D194-64B06E912523}"/>
          </ac:spMkLst>
        </pc:spChg>
        <pc:spChg chg="mod">
          <ac:chgData name="Sam Viscomi" userId="271a53a5-cb4e-4fa7-89a2-39c0da9a7122" providerId="ADAL" clId="{7B0C6246-BA65-4301-AE27-4D1B8CACA9F8}" dt="2024-04-24T18:11:32.338" v="864" actId="207"/>
          <ac:spMkLst>
            <pc:docMk/>
            <pc:sldMk cId="108175758" sldId="1671"/>
            <ac:spMk id="22" creationId="{0C562F67-8EFE-30EA-BE07-06F928DADE77}"/>
          </ac:spMkLst>
        </pc:spChg>
        <pc:spChg chg="mod">
          <ac:chgData name="Sam Viscomi" userId="271a53a5-cb4e-4fa7-89a2-39c0da9a7122" providerId="ADAL" clId="{7B0C6246-BA65-4301-AE27-4D1B8CACA9F8}" dt="2024-04-24T18:11:46.489" v="865" actId="207"/>
          <ac:spMkLst>
            <pc:docMk/>
            <pc:sldMk cId="108175758" sldId="1671"/>
            <ac:spMk id="23" creationId="{B6DBEBA1-AFDB-ADCA-A13F-C52CEE317241}"/>
          </ac:spMkLst>
        </pc:spChg>
        <pc:spChg chg="mod">
          <ac:chgData name="Sam Viscomi" userId="271a53a5-cb4e-4fa7-89a2-39c0da9a7122" providerId="ADAL" clId="{7B0C6246-BA65-4301-AE27-4D1B8CACA9F8}" dt="2024-04-24T18:11:46.489" v="865" actId="207"/>
          <ac:spMkLst>
            <pc:docMk/>
            <pc:sldMk cId="108175758" sldId="1671"/>
            <ac:spMk id="24" creationId="{113F26BC-18AB-5F82-D56A-6E33328DE111}"/>
          </ac:spMkLst>
        </pc:spChg>
        <pc:spChg chg="mod">
          <ac:chgData name="Sam Viscomi" userId="271a53a5-cb4e-4fa7-89a2-39c0da9a7122" providerId="ADAL" clId="{7B0C6246-BA65-4301-AE27-4D1B8CACA9F8}" dt="2024-04-24T18:10:04.026" v="861"/>
          <ac:spMkLst>
            <pc:docMk/>
            <pc:sldMk cId="108175758" sldId="1671"/>
            <ac:spMk id="25" creationId="{F127F3A6-9ABB-0997-532B-BA81E92D7C9E}"/>
          </ac:spMkLst>
        </pc:spChg>
        <pc:spChg chg="mod">
          <ac:chgData name="Sam Viscomi" userId="271a53a5-cb4e-4fa7-89a2-39c0da9a7122" providerId="ADAL" clId="{7B0C6246-BA65-4301-AE27-4D1B8CACA9F8}" dt="2024-04-24T18:10:04.026" v="861"/>
          <ac:spMkLst>
            <pc:docMk/>
            <pc:sldMk cId="108175758" sldId="1671"/>
            <ac:spMk id="26" creationId="{ACBD8DF1-B317-7EB1-410C-7FC197D67966}"/>
          </ac:spMkLst>
        </pc:spChg>
        <pc:spChg chg="mod">
          <ac:chgData name="Sam Viscomi" userId="271a53a5-cb4e-4fa7-89a2-39c0da9a7122" providerId="ADAL" clId="{7B0C6246-BA65-4301-AE27-4D1B8CACA9F8}" dt="2024-04-24T18:10:04.026" v="861"/>
          <ac:spMkLst>
            <pc:docMk/>
            <pc:sldMk cId="108175758" sldId="1671"/>
            <ac:spMk id="27" creationId="{9496B912-4CF3-F515-D3A9-3D4BCF09F5E4}"/>
          </ac:spMkLst>
        </pc:spChg>
        <pc:spChg chg="mod">
          <ac:chgData name="Sam Viscomi" userId="271a53a5-cb4e-4fa7-89a2-39c0da9a7122" providerId="ADAL" clId="{7B0C6246-BA65-4301-AE27-4D1B8CACA9F8}" dt="2024-04-24T18:10:04.026" v="861"/>
          <ac:spMkLst>
            <pc:docMk/>
            <pc:sldMk cId="108175758" sldId="1671"/>
            <ac:spMk id="28" creationId="{C2ACFA10-59AF-BE99-46D7-B31EB84D0860}"/>
          </ac:spMkLst>
        </pc:spChg>
        <pc:spChg chg="mod">
          <ac:chgData name="Sam Viscomi" userId="271a53a5-cb4e-4fa7-89a2-39c0da9a7122" providerId="ADAL" clId="{7B0C6246-BA65-4301-AE27-4D1B8CACA9F8}" dt="2024-04-24T18:10:04.026" v="861"/>
          <ac:spMkLst>
            <pc:docMk/>
            <pc:sldMk cId="108175758" sldId="1671"/>
            <ac:spMk id="29" creationId="{D915630C-08E6-C6A3-7282-6F9838D2065F}"/>
          </ac:spMkLst>
        </pc:spChg>
        <pc:spChg chg="mod">
          <ac:chgData name="Sam Viscomi" userId="271a53a5-cb4e-4fa7-89a2-39c0da9a7122" providerId="ADAL" clId="{7B0C6246-BA65-4301-AE27-4D1B8CACA9F8}" dt="2024-04-24T18:10:04.026" v="861"/>
          <ac:spMkLst>
            <pc:docMk/>
            <pc:sldMk cId="108175758" sldId="1671"/>
            <ac:spMk id="30" creationId="{B22801FE-6FFD-496F-3C91-F4A45990913A}"/>
          </ac:spMkLst>
        </pc:spChg>
        <pc:spChg chg="mod">
          <ac:chgData name="Sam Viscomi" userId="271a53a5-cb4e-4fa7-89a2-39c0da9a7122" providerId="ADAL" clId="{7B0C6246-BA65-4301-AE27-4D1B8CACA9F8}" dt="2024-04-24T18:11:32.338" v="864" actId="207"/>
          <ac:spMkLst>
            <pc:docMk/>
            <pc:sldMk cId="108175758" sldId="1671"/>
            <ac:spMk id="31" creationId="{0407FDE4-D6A3-4918-5C60-87C56C6B3E81}"/>
          </ac:spMkLst>
        </pc:spChg>
        <pc:spChg chg="mod">
          <ac:chgData name="Sam Viscomi" userId="271a53a5-cb4e-4fa7-89a2-39c0da9a7122" providerId="ADAL" clId="{7B0C6246-BA65-4301-AE27-4D1B8CACA9F8}" dt="2024-04-24T18:10:04.026" v="861"/>
          <ac:spMkLst>
            <pc:docMk/>
            <pc:sldMk cId="108175758" sldId="1671"/>
            <ac:spMk id="32" creationId="{6CB7EA39-C9BB-D215-2E2E-247B6A0DFAE9}"/>
          </ac:spMkLst>
        </pc:spChg>
        <pc:spChg chg="mod">
          <ac:chgData name="Sam Viscomi" userId="271a53a5-cb4e-4fa7-89a2-39c0da9a7122" providerId="ADAL" clId="{7B0C6246-BA65-4301-AE27-4D1B8CACA9F8}" dt="2024-04-24T18:10:04.026" v="861"/>
          <ac:spMkLst>
            <pc:docMk/>
            <pc:sldMk cId="108175758" sldId="1671"/>
            <ac:spMk id="33" creationId="{0F6832F1-B8D0-AB66-945F-78769B9BEC4B}"/>
          </ac:spMkLst>
        </pc:spChg>
        <pc:spChg chg="mod">
          <ac:chgData name="Sam Viscomi" userId="271a53a5-cb4e-4fa7-89a2-39c0da9a7122" providerId="ADAL" clId="{7B0C6246-BA65-4301-AE27-4D1B8CACA9F8}" dt="2024-04-24T18:10:04.026" v="861"/>
          <ac:spMkLst>
            <pc:docMk/>
            <pc:sldMk cId="108175758" sldId="1671"/>
            <ac:spMk id="34" creationId="{87286149-468E-64EF-8ED0-67FC3235EC2D}"/>
          </ac:spMkLst>
        </pc:spChg>
        <pc:spChg chg="mod">
          <ac:chgData name="Sam Viscomi" userId="271a53a5-cb4e-4fa7-89a2-39c0da9a7122" providerId="ADAL" clId="{7B0C6246-BA65-4301-AE27-4D1B8CACA9F8}" dt="2024-04-24T18:11:32.338" v="864" actId="207"/>
          <ac:spMkLst>
            <pc:docMk/>
            <pc:sldMk cId="108175758" sldId="1671"/>
            <ac:spMk id="35" creationId="{2B273BE0-4175-1B5B-BB9F-BC59F76C21FB}"/>
          </ac:spMkLst>
        </pc:spChg>
        <pc:spChg chg="mod">
          <ac:chgData name="Sam Viscomi" userId="271a53a5-cb4e-4fa7-89a2-39c0da9a7122" providerId="ADAL" clId="{7B0C6246-BA65-4301-AE27-4D1B8CACA9F8}" dt="2024-04-24T18:10:04.026" v="861"/>
          <ac:spMkLst>
            <pc:docMk/>
            <pc:sldMk cId="108175758" sldId="1671"/>
            <ac:spMk id="36" creationId="{410A21C4-829F-03A6-C804-B9F1B36CEFDB}"/>
          </ac:spMkLst>
        </pc:spChg>
        <pc:spChg chg="mod">
          <ac:chgData name="Sam Viscomi" userId="271a53a5-cb4e-4fa7-89a2-39c0da9a7122" providerId="ADAL" clId="{7B0C6246-BA65-4301-AE27-4D1B8CACA9F8}" dt="2024-04-24T18:10:04.026" v="861"/>
          <ac:spMkLst>
            <pc:docMk/>
            <pc:sldMk cId="108175758" sldId="1671"/>
            <ac:spMk id="37" creationId="{8936493E-3EE8-0818-62FC-664A3A7274E3}"/>
          </ac:spMkLst>
        </pc:spChg>
        <pc:spChg chg="mod">
          <ac:chgData name="Sam Viscomi" userId="271a53a5-cb4e-4fa7-89a2-39c0da9a7122" providerId="ADAL" clId="{7B0C6246-BA65-4301-AE27-4D1B8CACA9F8}" dt="2024-04-24T18:10:04.026" v="861"/>
          <ac:spMkLst>
            <pc:docMk/>
            <pc:sldMk cId="108175758" sldId="1671"/>
            <ac:spMk id="38" creationId="{2F08A49A-3C31-BC35-05BA-9CECF1BEAE88}"/>
          </ac:spMkLst>
        </pc:spChg>
        <pc:spChg chg="mod">
          <ac:chgData name="Sam Viscomi" userId="271a53a5-cb4e-4fa7-89a2-39c0da9a7122" providerId="ADAL" clId="{7B0C6246-BA65-4301-AE27-4D1B8CACA9F8}" dt="2024-04-24T18:10:04.026" v="861"/>
          <ac:spMkLst>
            <pc:docMk/>
            <pc:sldMk cId="108175758" sldId="1671"/>
            <ac:spMk id="39" creationId="{93C8FC9B-484E-3DE5-CC1D-8C9B983944E4}"/>
          </ac:spMkLst>
        </pc:spChg>
        <pc:spChg chg="mod">
          <ac:chgData name="Sam Viscomi" userId="271a53a5-cb4e-4fa7-89a2-39c0da9a7122" providerId="ADAL" clId="{7B0C6246-BA65-4301-AE27-4D1B8CACA9F8}" dt="2024-04-24T18:10:59.260" v="863" actId="207"/>
          <ac:spMkLst>
            <pc:docMk/>
            <pc:sldMk cId="108175758" sldId="1671"/>
            <ac:spMk id="40" creationId="{C291D9D8-C7D9-DCA6-F6B7-905097C85B47}"/>
          </ac:spMkLst>
        </pc:spChg>
        <pc:spChg chg="mod">
          <ac:chgData name="Sam Viscomi" userId="271a53a5-cb4e-4fa7-89a2-39c0da9a7122" providerId="ADAL" clId="{7B0C6246-BA65-4301-AE27-4D1B8CACA9F8}" dt="2024-04-24T18:10:59.260" v="863" actId="207"/>
          <ac:spMkLst>
            <pc:docMk/>
            <pc:sldMk cId="108175758" sldId="1671"/>
            <ac:spMk id="41" creationId="{5C32540A-5CC3-7718-D151-7D6C40CBFC5B}"/>
          </ac:spMkLst>
        </pc:spChg>
        <pc:spChg chg="mod">
          <ac:chgData name="Sam Viscomi" userId="271a53a5-cb4e-4fa7-89a2-39c0da9a7122" providerId="ADAL" clId="{7B0C6246-BA65-4301-AE27-4D1B8CACA9F8}" dt="2024-04-24T18:10:59.260" v="863" actId="207"/>
          <ac:spMkLst>
            <pc:docMk/>
            <pc:sldMk cId="108175758" sldId="1671"/>
            <ac:spMk id="42" creationId="{970E9F2A-E4B8-EE02-ECC5-DD2A966B73A5}"/>
          </ac:spMkLst>
        </pc:spChg>
        <pc:spChg chg="mod">
          <ac:chgData name="Sam Viscomi" userId="271a53a5-cb4e-4fa7-89a2-39c0da9a7122" providerId="ADAL" clId="{7B0C6246-BA65-4301-AE27-4D1B8CACA9F8}" dt="2024-04-24T18:11:32.338" v="864" actId="207"/>
          <ac:spMkLst>
            <pc:docMk/>
            <pc:sldMk cId="108175758" sldId="1671"/>
            <ac:spMk id="43" creationId="{B6E54D01-8C31-BC75-2162-678AD3E466BA}"/>
          </ac:spMkLst>
        </pc:spChg>
        <pc:spChg chg="mod">
          <ac:chgData name="Sam Viscomi" userId="271a53a5-cb4e-4fa7-89a2-39c0da9a7122" providerId="ADAL" clId="{7B0C6246-BA65-4301-AE27-4D1B8CACA9F8}" dt="2024-04-24T18:11:32.338" v="864" actId="207"/>
          <ac:spMkLst>
            <pc:docMk/>
            <pc:sldMk cId="108175758" sldId="1671"/>
            <ac:spMk id="44" creationId="{C5A7AF2E-33E3-43AD-515B-0757821C405A}"/>
          </ac:spMkLst>
        </pc:spChg>
        <pc:spChg chg="mod">
          <ac:chgData name="Sam Viscomi" userId="271a53a5-cb4e-4fa7-89a2-39c0da9a7122" providerId="ADAL" clId="{7B0C6246-BA65-4301-AE27-4D1B8CACA9F8}" dt="2024-04-24T18:11:32.338" v="864" actId="207"/>
          <ac:spMkLst>
            <pc:docMk/>
            <pc:sldMk cId="108175758" sldId="1671"/>
            <ac:spMk id="45" creationId="{6B335E07-1879-BE1B-4829-293AE750A722}"/>
          </ac:spMkLst>
        </pc:spChg>
        <pc:spChg chg="mod">
          <ac:chgData name="Sam Viscomi" userId="271a53a5-cb4e-4fa7-89a2-39c0da9a7122" providerId="ADAL" clId="{7B0C6246-BA65-4301-AE27-4D1B8CACA9F8}" dt="2024-04-24T18:11:32.338" v="864" actId="207"/>
          <ac:spMkLst>
            <pc:docMk/>
            <pc:sldMk cId="108175758" sldId="1671"/>
            <ac:spMk id="46" creationId="{8FF9F084-9EC5-CED6-26AB-E2EC7ED4AB67}"/>
          </ac:spMkLst>
        </pc:spChg>
        <pc:spChg chg="mod">
          <ac:chgData name="Sam Viscomi" userId="271a53a5-cb4e-4fa7-89a2-39c0da9a7122" providerId="ADAL" clId="{7B0C6246-BA65-4301-AE27-4D1B8CACA9F8}" dt="2024-04-24T18:11:32.338" v="864" actId="207"/>
          <ac:spMkLst>
            <pc:docMk/>
            <pc:sldMk cId="108175758" sldId="1671"/>
            <ac:spMk id="47" creationId="{F279C72E-3AD5-F2EB-0AEE-C0399EFD750C}"/>
          </ac:spMkLst>
        </pc:spChg>
        <pc:spChg chg="mod">
          <ac:chgData name="Sam Viscomi" userId="271a53a5-cb4e-4fa7-89a2-39c0da9a7122" providerId="ADAL" clId="{7B0C6246-BA65-4301-AE27-4D1B8CACA9F8}" dt="2024-04-24T18:11:32.338" v="864" actId="207"/>
          <ac:spMkLst>
            <pc:docMk/>
            <pc:sldMk cId="108175758" sldId="1671"/>
            <ac:spMk id="48" creationId="{AA1C0444-EA94-6F8B-3F40-FCEA093DF5BF}"/>
          </ac:spMkLst>
        </pc:spChg>
        <pc:spChg chg="mod">
          <ac:chgData name="Sam Viscomi" userId="271a53a5-cb4e-4fa7-89a2-39c0da9a7122" providerId="ADAL" clId="{7B0C6246-BA65-4301-AE27-4D1B8CACA9F8}" dt="2024-04-24T18:11:46.489" v="865" actId="207"/>
          <ac:spMkLst>
            <pc:docMk/>
            <pc:sldMk cId="108175758" sldId="1671"/>
            <ac:spMk id="49" creationId="{364C5F24-75C9-18B2-D405-D0D42727B8C5}"/>
          </ac:spMkLst>
        </pc:spChg>
        <pc:spChg chg="mod">
          <ac:chgData name="Sam Viscomi" userId="271a53a5-cb4e-4fa7-89a2-39c0da9a7122" providerId="ADAL" clId="{7B0C6246-BA65-4301-AE27-4D1B8CACA9F8}" dt="2024-04-24T18:11:53.071" v="866" actId="207"/>
          <ac:spMkLst>
            <pc:docMk/>
            <pc:sldMk cId="108175758" sldId="1671"/>
            <ac:spMk id="50" creationId="{19530142-F437-8EAE-317B-CDF7C89FDA91}"/>
          </ac:spMkLst>
        </pc:spChg>
        <pc:spChg chg="mod">
          <ac:chgData name="Sam Viscomi" userId="271a53a5-cb4e-4fa7-89a2-39c0da9a7122" providerId="ADAL" clId="{7B0C6246-BA65-4301-AE27-4D1B8CACA9F8}" dt="2024-04-24T18:11:53.071" v="866" actId="207"/>
          <ac:spMkLst>
            <pc:docMk/>
            <pc:sldMk cId="108175758" sldId="1671"/>
            <ac:spMk id="51" creationId="{193FE744-D2CE-BE8E-B29C-A0BBDCC9D5D5}"/>
          </ac:spMkLst>
        </pc:spChg>
        <pc:spChg chg="mod">
          <ac:chgData name="Sam Viscomi" userId="271a53a5-cb4e-4fa7-89a2-39c0da9a7122" providerId="ADAL" clId="{7B0C6246-BA65-4301-AE27-4D1B8CACA9F8}" dt="2024-04-24T18:10:59.260" v="863" actId="207"/>
          <ac:spMkLst>
            <pc:docMk/>
            <pc:sldMk cId="108175758" sldId="1671"/>
            <ac:spMk id="52" creationId="{8B08890C-A739-E3FE-E2FC-C69AE204FF64}"/>
          </ac:spMkLst>
        </pc:spChg>
        <pc:spChg chg="mod">
          <ac:chgData name="Sam Viscomi" userId="271a53a5-cb4e-4fa7-89a2-39c0da9a7122" providerId="ADAL" clId="{7B0C6246-BA65-4301-AE27-4D1B8CACA9F8}" dt="2024-04-24T18:10:59.260" v="863" actId="207"/>
          <ac:spMkLst>
            <pc:docMk/>
            <pc:sldMk cId="108175758" sldId="1671"/>
            <ac:spMk id="53" creationId="{87691A1A-A9C8-CD2D-23D5-61D18C6C6D16}"/>
          </ac:spMkLst>
        </pc:spChg>
        <pc:spChg chg="mod">
          <ac:chgData name="Sam Viscomi" userId="271a53a5-cb4e-4fa7-89a2-39c0da9a7122" providerId="ADAL" clId="{7B0C6246-BA65-4301-AE27-4D1B8CACA9F8}" dt="2024-04-24T18:11:46.489" v="865" actId="207"/>
          <ac:spMkLst>
            <pc:docMk/>
            <pc:sldMk cId="108175758" sldId="1671"/>
            <ac:spMk id="54" creationId="{80770D2B-639A-4392-67E1-BB074CA7085E}"/>
          </ac:spMkLst>
        </pc:spChg>
        <pc:spChg chg="mod">
          <ac:chgData name="Sam Viscomi" userId="271a53a5-cb4e-4fa7-89a2-39c0da9a7122" providerId="ADAL" clId="{7B0C6246-BA65-4301-AE27-4D1B8CACA9F8}" dt="2024-04-24T18:11:32.338" v="864" actId="207"/>
          <ac:spMkLst>
            <pc:docMk/>
            <pc:sldMk cId="108175758" sldId="1671"/>
            <ac:spMk id="55" creationId="{79C27785-B7D3-CA42-2DDC-E51B51F8B53F}"/>
          </ac:spMkLst>
        </pc:spChg>
        <pc:spChg chg="mod">
          <ac:chgData name="Sam Viscomi" userId="271a53a5-cb4e-4fa7-89a2-39c0da9a7122" providerId="ADAL" clId="{7B0C6246-BA65-4301-AE27-4D1B8CACA9F8}" dt="2024-04-24T18:11:46.489" v="865" actId="207"/>
          <ac:spMkLst>
            <pc:docMk/>
            <pc:sldMk cId="108175758" sldId="1671"/>
            <ac:spMk id="56" creationId="{B60199B8-9654-08E1-CABF-EF337F633D86}"/>
          </ac:spMkLst>
        </pc:spChg>
        <pc:spChg chg="mod">
          <ac:chgData name="Sam Viscomi" userId="271a53a5-cb4e-4fa7-89a2-39c0da9a7122" providerId="ADAL" clId="{7B0C6246-BA65-4301-AE27-4D1B8CACA9F8}" dt="2024-04-24T18:11:32.338" v="864" actId="207"/>
          <ac:spMkLst>
            <pc:docMk/>
            <pc:sldMk cId="108175758" sldId="1671"/>
            <ac:spMk id="57" creationId="{32680220-108A-F00F-5231-AEC608E8C8B1}"/>
          </ac:spMkLst>
        </pc:spChg>
        <pc:spChg chg="mod">
          <ac:chgData name="Sam Viscomi" userId="271a53a5-cb4e-4fa7-89a2-39c0da9a7122" providerId="ADAL" clId="{7B0C6246-BA65-4301-AE27-4D1B8CACA9F8}" dt="2024-04-24T18:11:46.489" v="865" actId="207"/>
          <ac:spMkLst>
            <pc:docMk/>
            <pc:sldMk cId="108175758" sldId="1671"/>
            <ac:spMk id="58" creationId="{F85E0118-B102-B005-E7EA-9E624C58992E}"/>
          </ac:spMkLst>
        </pc:spChg>
        <pc:spChg chg="mod">
          <ac:chgData name="Sam Viscomi" userId="271a53a5-cb4e-4fa7-89a2-39c0da9a7122" providerId="ADAL" clId="{7B0C6246-BA65-4301-AE27-4D1B8CACA9F8}" dt="2024-04-24T18:11:32.338" v="864" actId="207"/>
          <ac:spMkLst>
            <pc:docMk/>
            <pc:sldMk cId="108175758" sldId="1671"/>
            <ac:spMk id="59" creationId="{90988843-4017-BB0A-EACA-1C0CF31946CC}"/>
          </ac:spMkLst>
        </pc:spChg>
        <pc:spChg chg="mod">
          <ac:chgData name="Sam Viscomi" userId="271a53a5-cb4e-4fa7-89a2-39c0da9a7122" providerId="ADAL" clId="{7B0C6246-BA65-4301-AE27-4D1B8CACA9F8}" dt="2024-04-24T18:11:46.489" v="865" actId="207"/>
          <ac:spMkLst>
            <pc:docMk/>
            <pc:sldMk cId="108175758" sldId="1671"/>
            <ac:spMk id="60" creationId="{814B0FC2-DE01-C32E-5007-A173AB1822D4}"/>
          </ac:spMkLst>
        </pc:spChg>
        <pc:spChg chg="mod">
          <ac:chgData name="Sam Viscomi" userId="271a53a5-cb4e-4fa7-89a2-39c0da9a7122" providerId="ADAL" clId="{7B0C6246-BA65-4301-AE27-4D1B8CACA9F8}" dt="2024-04-24T18:11:32.338" v="864" actId="207"/>
          <ac:spMkLst>
            <pc:docMk/>
            <pc:sldMk cId="108175758" sldId="1671"/>
            <ac:spMk id="61" creationId="{E0832951-169D-4636-BBD0-FCCF22FEF998}"/>
          </ac:spMkLst>
        </pc:spChg>
        <pc:spChg chg="mod">
          <ac:chgData name="Sam Viscomi" userId="271a53a5-cb4e-4fa7-89a2-39c0da9a7122" providerId="ADAL" clId="{7B0C6246-BA65-4301-AE27-4D1B8CACA9F8}" dt="2024-04-24T18:10:59.260" v="863" actId="207"/>
          <ac:spMkLst>
            <pc:docMk/>
            <pc:sldMk cId="108175758" sldId="1671"/>
            <ac:spMk id="62" creationId="{F14868CD-934D-9658-9DA9-FAE77ECF5DAA}"/>
          </ac:spMkLst>
        </pc:spChg>
        <pc:spChg chg="mod">
          <ac:chgData name="Sam Viscomi" userId="271a53a5-cb4e-4fa7-89a2-39c0da9a7122" providerId="ADAL" clId="{7B0C6246-BA65-4301-AE27-4D1B8CACA9F8}" dt="2024-04-24T18:11:32.338" v="864" actId="207"/>
          <ac:spMkLst>
            <pc:docMk/>
            <pc:sldMk cId="108175758" sldId="1671"/>
            <ac:spMk id="63" creationId="{EDF26526-1A72-C252-CF11-8D200E12C194}"/>
          </ac:spMkLst>
        </pc:spChg>
        <pc:spChg chg="mod">
          <ac:chgData name="Sam Viscomi" userId="271a53a5-cb4e-4fa7-89a2-39c0da9a7122" providerId="ADAL" clId="{7B0C6246-BA65-4301-AE27-4D1B8CACA9F8}" dt="2024-04-24T18:10:04.026" v="861"/>
          <ac:spMkLst>
            <pc:docMk/>
            <pc:sldMk cId="108175758" sldId="1671"/>
            <ac:spMk id="64" creationId="{C0B5F665-5598-577D-CEA7-A54315525178}"/>
          </ac:spMkLst>
        </pc:spChg>
        <pc:spChg chg="mod">
          <ac:chgData name="Sam Viscomi" userId="271a53a5-cb4e-4fa7-89a2-39c0da9a7122" providerId="ADAL" clId="{7B0C6246-BA65-4301-AE27-4D1B8CACA9F8}" dt="2024-04-24T18:10:59.260" v="863" actId="207"/>
          <ac:spMkLst>
            <pc:docMk/>
            <pc:sldMk cId="108175758" sldId="1671"/>
            <ac:spMk id="65" creationId="{555EFE0B-86B1-62AB-A853-31D662F5CDEC}"/>
          </ac:spMkLst>
        </pc:spChg>
        <pc:spChg chg="mod">
          <ac:chgData name="Sam Viscomi" userId="271a53a5-cb4e-4fa7-89a2-39c0da9a7122" providerId="ADAL" clId="{7B0C6246-BA65-4301-AE27-4D1B8CACA9F8}" dt="2024-04-24T18:10:04.026" v="861"/>
          <ac:spMkLst>
            <pc:docMk/>
            <pc:sldMk cId="108175758" sldId="1671"/>
            <ac:spMk id="66" creationId="{72D8AD38-1D2B-D16E-2462-AB990C180126}"/>
          </ac:spMkLst>
        </pc:spChg>
        <pc:spChg chg="mod">
          <ac:chgData name="Sam Viscomi" userId="271a53a5-cb4e-4fa7-89a2-39c0da9a7122" providerId="ADAL" clId="{7B0C6246-BA65-4301-AE27-4D1B8CACA9F8}" dt="2024-04-24T18:10:59.260" v="863" actId="207"/>
          <ac:spMkLst>
            <pc:docMk/>
            <pc:sldMk cId="108175758" sldId="1671"/>
            <ac:spMk id="67" creationId="{316EC1EA-B8E2-9E78-798B-D344215A9645}"/>
          </ac:spMkLst>
        </pc:spChg>
        <pc:spChg chg="mod">
          <ac:chgData name="Sam Viscomi" userId="271a53a5-cb4e-4fa7-89a2-39c0da9a7122" providerId="ADAL" clId="{7B0C6246-BA65-4301-AE27-4D1B8CACA9F8}" dt="2024-04-24T18:10:04.026" v="861"/>
          <ac:spMkLst>
            <pc:docMk/>
            <pc:sldMk cId="108175758" sldId="1671"/>
            <ac:spMk id="68" creationId="{E21733A7-5AD3-2A52-AB2B-24C194C16C83}"/>
          </ac:spMkLst>
        </pc:spChg>
        <pc:spChg chg="mod">
          <ac:chgData name="Sam Viscomi" userId="271a53a5-cb4e-4fa7-89a2-39c0da9a7122" providerId="ADAL" clId="{7B0C6246-BA65-4301-AE27-4D1B8CACA9F8}" dt="2024-04-24T18:10:04.026" v="861"/>
          <ac:spMkLst>
            <pc:docMk/>
            <pc:sldMk cId="108175758" sldId="1671"/>
            <ac:spMk id="69" creationId="{9902FFC9-17C9-994F-C9D2-4F0B0ACAADA6}"/>
          </ac:spMkLst>
        </pc:spChg>
        <pc:spChg chg="mod">
          <ac:chgData name="Sam Viscomi" userId="271a53a5-cb4e-4fa7-89a2-39c0da9a7122" providerId="ADAL" clId="{7B0C6246-BA65-4301-AE27-4D1B8CACA9F8}" dt="2024-04-24T18:11:32.338" v="864" actId="207"/>
          <ac:spMkLst>
            <pc:docMk/>
            <pc:sldMk cId="108175758" sldId="1671"/>
            <ac:spMk id="70" creationId="{21948C0A-CD5B-AB9B-33F7-9D35AA5732E0}"/>
          </ac:spMkLst>
        </pc:spChg>
        <pc:spChg chg="mod">
          <ac:chgData name="Sam Viscomi" userId="271a53a5-cb4e-4fa7-89a2-39c0da9a7122" providerId="ADAL" clId="{7B0C6246-BA65-4301-AE27-4D1B8CACA9F8}" dt="2024-04-24T18:10:59.260" v="863" actId="207"/>
          <ac:spMkLst>
            <pc:docMk/>
            <pc:sldMk cId="108175758" sldId="1671"/>
            <ac:spMk id="71" creationId="{1AF851BE-EE05-5C21-78AE-7C6E2FC72483}"/>
          </ac:spMkLst>
        </pc:spChg>
        <pc:spChg chg="add mod">
          <ac:chgData name="Sam Viscomi" userId="271a53a5-cb4e-4fa7-89a2-39c0da9a7122" providerId="ADAL" clId="{7B0C6246-BA65-4301-AE27-4D1B8CACA9F8}" dt="2024-04-24T18:12:16.081" v="869"/>
          <ac:spMkLst>
            <pc:docMk/>
            <pc:sldMk cId="108175758" sldId="1671"/>
            <ac:spMk id="72" creationId="{050BA352-7F79-EB27-8AAD-B17FA262ED9C}"/>
          </ac:spMkLst>
        </pc:spChg>
        <pc:spChg chg="add mod">
          <ac:chgData name="Sam Viscomi" userId="271a53a5-cb4e-4fa7-89a2-39c0da9a7122" providerId="ADAL" clId="{7B0C6246-BA65-4301-AE27-4D1B8CACA9F8}" dt="2024-04-24T18:12:16.081" v="869"/>
          <ac:spMkLst>
            <pc:docMk/>
            <pc:sldMk cId="108175758" sldId="1671"/>
            <ac:spMk id="73" creationId="{96D53B20-AD83-0AE8-6F09-BF3D7B558B35}"/>
          </ac:spMkLst>
        </pc:spChg>
        <pc:spChg chg="add mod">
          <ac:chgData name="Sam Viscomi" userId="271a53a5-cb4e-4fa7-89a2-39c0da9a7122" providerId="ADAL" clId="{7B0C6246-BA65-4301-AE27-4D1B8CACA9F8}" dt="2024-04-24T18:12:16.081" v="869"/>
          <ac:spMkLst>
            <pc:docMk/>
            <pc:sldMk cId="108175758" sldId="1671"/>
            <ac:spMk id="74" creationId="{DC1E1531-4B64-6653-5327-88B5C33626DF}"/>
          </ac:spMkLst>
        </pc:spChg>
        <pc:grpChg chg="add mod">
          <ac:chgData name="Sam Viscomi" userId="271a53a5-cb4e-4fa7-89a2-39c0da9a7122" providerId="ADAL" clId="{7B0C6246-BA65-4301-AE27-4D1B8CACA9F8}" dt="2024-04-24T18:12:04.323" v="868" actId="14100"/>
          <ac:grpSpMkLst>
            <pc:docMk/>
            <pc:sldMk cId="108175758" sldId="1671"/>
            <ac:grpSpMk id="6" creationId="{FA97F428-C37C-4AD7-F0B2-B3192CF6C9C4}"/>
          </ac:grpSpMkLst>
        </pc:grpChg>
        <pc:picChg chg="del mod">
          <ac:chgData name="Sam Viscomi" userId="271a53a5-cb4e-4fa7-89a2-39c0da9a7122" providerId="ADAL" clId="{7B0C6246-BA65-4301-AE27-4D1B8CACA9F8}" dt="2024-04-24T18:11:59.954" v="867" actId="478"/>
          <ac:picMkLst>
            <pc:docMk/>
            <pc:sldMk cId="108175758" sldId="1671"/>
            <ac:picMk id="5" creationId="{2CFAFDE9-BC47-BAA7-395B-44F722E3DD56}"/>
          </ac:picMkLst>
        </pc:picChg>
      </pc:sldChg>
      <pc:sldChg chg="modSp del mod">
        <pc:chgData name="Sam Viscomi" userId="271a53a5-cb4e-4fa7-89a2-39c0da9a7122" providerId="ADAL" clId="{7B0C6246-BA65-4301-AE27-4D1B8CACA9F8}" dt="2024-04-22T21:17:37.340" v="857" actId="47"/>
        <pc:sldMkLst>
          <pc:docMk/>
          <pc:sldMk cId="2755703383" sldId="1676"/>
        </pc:sldMkLst>
        <pc:graphicFrameChg chg="modGraphic">
          <ac:chgData name="Sam Viscomi" userId="271a53a5-cb4e-4fa7-89a2-39c0da9a7122" providerId="ADAL" clId="{7B0C6246-BA65-4301-AE27-4D1B8CACA9F8}" dt="2024-04-22T18:25:55.090" v="424" actId="20577"/>
          <ac:graphicFrameMkLst>
            <pc:docMk/>
            <pc:sldMk cId="2755703383" sldId="1676"/>
            <ac:graphicFrameMk id="3" creationId="{1FB44DF6-6D74-51C4-D5B3-5B39FB99972C}"/>
          </ac:graphicFrameMkLst>
        </pc:graphicFrameChg>
      </pc:sldChg>
      <pc:sldChg chg="modSp mod">
        <pc:chgData name="Sam Viscomi" userId="271a53a5-cb4e-4fa7-89a2-39c0da9a7122" providerId="ADAL" clId="{7B0C6246-BA65-4301-AE27-4D1B8CACA9F8}" dt="2024-05-08T14:40:16.811" v="2416" actId="20577"/>
        <pc:sldMkLst>
          <pc:docMk/>
          <pc:sldMk cId="1787881807" sldId="1680"/>
        </pc:sldMkLst>
        <pc:spChg chg="mod">
          <ac:chgData name="Sam Viscomi" userId="271a53a5-cb4e-4fa7-89a2-39c0da9a7122" providerId="ADAL" clId="{7B0C6246-BA65-4301-AE27-4D1B8CACA9F8}" dt="2024-05-08T14:40:16.811" v="2416" actId="20577"/>
          <ac:spMkLst>
            <pc:docMk/>
            <pc:sldMk cId="1787881807" sldId="1680"/>
            <ac:spMk id="2" creationId="{38EB9A34-3BFA-B968-9F50-40B949FDFCE0}"/>
          </ac:spMkLst>
        </pc:spChg>
        <pc:graphicFrameChg chg="modGraphic">
          <ac:chgData name="Sam Viscomi" userId="271a53a5-cb4e-4fa7-89a2-39c0da9a7122" providerId="ADAL" clId="{7B0C6246-BA65-4301-AE27-4D1B8CACA9F8}" dt="2024-04-24T18:30:14.702" v="919" actId="20577"/>
          <ac:graphicFrameMkLst>
            <pc:docMk/>
            <pc:sldMk cId="1787881807" sldId="1680"/>
            <ac:graphicFrameMk id="3" creationId="{1FB44DF6-6D74-51C4-D5B3-5B39FB99972C}"/>
          </ac:graphicFrameMkLst>
        </pc:graphicFrameChg>
        <pc:picChg chg="mod">
          <ac:chgData name="Sam Viscomi" userId="271a53a5-cb4e-4fa7-89a2-39c0da9a7122" providerId="ADAL" clId="{7B0C6246-BA65-4301-AE27-4D1B8CACA9F8}" dt="2024-04-24T18:29:14.210" v="906" actId="14100"/>
          <ac:picMkLst>
            <pc:docMk/>
            <pc:sldMk cId="1787881807" sldId="1680"/>
            <ac:picMk id="7" creationId="{5C7B7D1E-8574-1EB8-5C0F-958750109DB8}"/>
          </ac:picMkLst>
        </pc:picChg>
      </pc:sldChg>
      <pc:sldChg chg="del">
        <pc:chgData name="Sam Viscomi" userId="271a53a5-cb4e-4fa7-89a2-39c0da9a7122" providerId="ADAL" clId="{7B0C6246-BA65-4301-AE27-4D1B8CACA9F8}" dt="2024-04-22T18:42:43.377" v="546" actId="47"/>
        <pc:sldMkLst>
          <pc:docMk/>
          <pc:sldMk cId="824231715" sldId="1684"/>
        </pc:sldMkLst>
      </pc:sldChg>
      <pc:sldChg chg="modSp mod">
        <pc:chgData name="Sam Viscomi" userId="271a53a5-cb4e-4fa7-89a2-39c0da9a7122" providerId="ADAL" clId="{7B0C6246-BA65-4301-AE27-4D1B8CACA9F8}" dt="2024-05-08T14:38:32.894" v="2289" actId="20577"/>
        <pc:sldMkLst>
          <pc:docMk/>
          <pc:sldMk cId="2999505603" sldId="1685"/>
        </pc:sldMkLst>
        <pc:spChg chg="mod">
          <ac:chgData name="Sam Viscomi" userId="271a53a5-cb4e-4fa7-89a2-39c0da9a7122" providerId="ADAL" clId="{7B0C6246-BA65-4301-AE27-4D1B8CACA9F8}" dt="2024-05-08T14:38:32.894" v="2289" actId="20577"/>
          <ac:spMkLst>
            <pc:docMk/>
            <pc:sldMk cId="2999505603" sldId="1685"/>
            <ac:spMk id="2" creationId="{38EB9A34-3BFA-B968-9F50-40B949FDFCE0}"/>
          </ac:spMkLst>
        </pc:spChg>
        <pc:graphicFrameChg chg="mod modGraphic">
          <ac:chgData name="Sam Viscomi" userId="271a53a5-cb4e-4fa7-89a2-39c0da9a7122" providerId="ADAL" clId="{7B0C6246-BA65-4301-AE27-4D1B8CACA9F8}" dt="2024-05-08T13:53:00.479" v="1517" actId="20577"/>
          <ac:graphicFrameMkLst>
            <pc:docMk/>
            <pc:sldMk cId="2999505603" sldId="1685"/>
            <ac:graphicFrameMk id="3" creationId="{1FB44DF6-6D74-51C4-D5B3-5B39FB99972C}"/>
          </ac:graphicFrameMkLst>
        </pc:graphicFrameChg>
      </pc:sldChg>
      <pc:sldChg chg="modSp add mod">
        <pc:chgData name="Sam Viscomi" userId="271a53a5-cb4e-4fa7-89a2-39c0da9a7122" providerId="ADAL" clId="{7B0C6246-BA65-4301-AE27-4D1B8CACA9F8}" dt="2024-04-22T18:49:15.642" v="550" actId="1076"/>
        <pc:sldMkLst>
          <pc:docMk/>
          <pc:sldMk cId="3477422442" sldId="1686"/>
        </pc:sldMkLst>
        <pc:spChg chg="mod">
          <ac:chgData name="Sam Viscomi" userId="271a53a5-cb4e-4fa7-89a2-39c0da9a7122" providerId="ADAL" clId="{7B0C6246-BA65-4301-AE27-4D1B8CACA9F8}" dt="2024-04-22T18:49:15.642" v="550" actId="1076"/>
          <ac:spMkLst>
            <pc:docMk/>
            <pc:sldMk cId="3477422442" sldId="1686"/>
            <ac:spMk id="2" creationId="{132EE3E0-A919-96A0-FD3B-49237CECBB25}"/>
          </ac:spMkLst>
        </pc:spChg>
      </pc:sldChg>
      <pc:sldChg chg="modSp add mod">
        <pc:chgData name="Sam Viscomi" userId="271a53a5-cb4e-4fa7-89a2-39c0da9a7122" providerId="ADAL" clId="{7B0C6246-BA65-4301-AE27-4D1B8CACA9F8}" dt="2024-04-22T18:49:33.006" v="555"/>
        <pc:sldMkLst>
          <pc:docMk/>
          <pc:sldMk cId="3305722136" sldId="1687"/>
        </pc:sldMkLst>
        <pc:spChg chg="mod">
          <ac:chgData name="Sam Viscomi" userId="271a53a5-cb4e-4fa7-89a2-39c0da9a7122" providerId="ADAL" clId="{7B0C6246-BA65-4301-AE27-4D1B8CACA9F8}" dt="2024-04-22T18:49:33.006" v="555"/>
          <ac:spMkLst>
            <pc:docMk/>
            <pc:sldMk cId="3305722136" sldId="1687"/>
            <ac:spMk id="2" creationId="{132EE3E0-A919-96A0-FD3B-49237CECBB25}"/>
          </ac:spMkLst>
        </pc:spChg>
      </pc:sldChg>
      <pc:sldChg chg="modSp add mod">
        <pc:chgData name="Sam Viscomi" userId="271a53a5-cb4e-4fa7-89a2-39c0da9a7122" providerId="ADAL" clId="{7B0C6246-BA65-4301-AE27-4D1B8CACA9F8}" dt="2024-04-22T18:50:12.331" v="576" actId="20577"/>
        <pc:sldMkLst>
          <pc:docMk/>
          <pc:sldMk cId="1348418441" sldId="1688"/>
        </pc:sldMkLst>
        <pc:spChg chg="mod">
          <ac:chgData name="Sam Viscomi" userId="271a53a5-cb4e-4fa7-89a2-39c0da9a7122" providerId="ADAL" clId="{7B0C6246-BA65-4301-AE27-4D1B8CACA9F8}" dt="2024-04-22T18:50:12.331" v="576" actId="20577"/>
          <ac:spMkLst>
            <pc:docMk/>
            <pc:sldMk cId="1348418441" sldId="1688"/>
            <ac:spMk id="2" creationId="{132EE3E0-A919-96A0-FD3B-49237CECBB25}"/>
          </ac:spMkLst>
        </pc:spChg>
      </pc:sldChg>
      <pc:sldChg chg="modSp add mod">
        <pc:chgData name="Sam Viscomi" userId="271a53a5-cb4e-4fa7-89a2-39c0da9a7122" providerId="ADAL" clId="{7B0C6246-BA65-4301-AE27-4D1B8CACA9F8}" dt="2024-04-22T18:50:24.482" v="596" actId="20577"/>
        <pc:sldMkLst>
          <pc:docMk/>
          <pc:sldMk cId="1448337780" sldId="1689"/>
        </pc:sldMkLst>
        <pc:spChg chg="mod">
          <ac:chgData name="Sam Viscomi" userId="271a53a5-cb4e-4fa7-89a2-39c0da9a7122" providerId="ADAL" clId="{7B0C6246-BA65-4301-AE27-4D1B8CACA9F8}" dt="2024-04-22T18:50:24.482" v="596" actId="20577"/>
          <ac:spMkLst>
            <pc:docMk/>
            <pc:sldMk cId="1448337780" sldId="1689"/>
            <ac:spMk id="2" creationId="{132EE3E0-A919-96A0-FD3B-49237CECBB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A5C6-490D-4331-A5C8-0D7222A9A201}"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61E56-E6E7-472B-A11F-791BC9942F07}" type="slidenum">
              <a:rPr lang="en-US" smtClean="0"/>
              <a:t>‹#›</a:t>
            </a:fld>
            <a:endParaRPr lang="en-US"/>
          </a:p>
        </p:txBody>
      </p:sp>
    </p:spTree>
    <p:extLst>
      <p:ext uri="{BB962C8B-B14F-4D97-AF65-F5344CB8AC3E}">
        <p14:creationId xmlns:p14="http://schemas.microsoft.com/office/powerpoint/2010/main" val="344946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Other Highlights for Your Presentation: </a:t>
            </a:r>
          </a:p>
          <a:p>
            <a:endParaRPr lang="en-US"/>
          </a:p>
          <a:p>
            <a:pPr algn="l"/>
            <a:r>
              <a:rPr lang="en-US" sz="2100" b="1">
                <a:solidFill>
                  <a:srgbClr val="40FFF3"/>
                </a:solidFill>
              </a:rPr>
              <a:t>Our Legacy. Your Future.</a:t>
            </a:r>
          </a:p>
          <a:p>
            <a:pPr algn="l"/>
            <a:r>
              <a:rPr lang="en-US" sz="2100">
                <a:solidFill>
                  <a:srgbClr val="000000"/>
                </a:solidFill>
              </a:rPr>
              <a:t>For more than 125 years, New Yorkers have called us the</a:t>
            </a:r>
          </a:p>
          <a:p>
            <a:pPr algn="l"/>
            <a:r>
              <a:rPr lang="en-US" sz="2100">
                <a:solidFill>
                  <a:srgbClr val="000000"/>
                </a:solidFill>
              </a:rPr>
              <a:t>Visiting Nurse Service of New York. Through all those years,</a:t>
            </a:r>
          </a:p>
          <a:p>
            <a:pPr algn="l"/>
            <a:r>
              <a:rPr lang="en-US" sz="2100">
                <a:solidFill>
                  <a:srgbClr val="000000"/>
                </a:solidFill>
              </a:rPr>
              <a:t>we have had nonstop commitment to our neighbors. Like the</a:t>
            </a:r>
          </a:p>
          <a:p>
            <a:pPr algn="l"/>
            <a:r>
              <a:rPr lang="en-US" sz="2100">
                <a:solidFill>
                  <a:srgbClr val="000000"/>
                </a:solidFill>
              </a:rPr>
              <a:t>communities we serve, we have changed and grown through</a:t>
            </a:r>
          </a:p>
          <a:p>
            <a:pPr algn="l"/>
            <a:r>
              <a:rPr lang="en-US" sz="2100">
                <a:solidFill>
                  <a:srgbClr val="000000"/>
                </a:solidFill>
              </a:rPr>
              <a:t>the years to meet our neighbors’ needs. </a:t>
            </a:r>
          </a:p>
          <a:p>
            <a:pPr algn="l"/>
            <a:endParaRPr lang="en-US"/>
          </a:p>
        </p:txBody>
      </p:sp>
      <p:sp>
        <p:nvSpPr>
          <p:cNvPr id="4" name="Slide Number Placeholder 3"/>
          <p:cNvSpPr>
            <a:spLocks noGrp="1"/>
          </p:cNvSpPr>
          <p:nvPr>
            <p:ph type="sldNum" sz="quarter" idx="5"/>
          </p:nvPr>
        </p:nvSpPr>
        <p:spPr/>
        <p:txBody>
          <a:bodyPr/>
          <a:lstStyle/>
          <a:p>
            <a:pPr defTabSz="1088868">
              <a:defRPr/>
            </a:pPr>
            <a:fld id="{E1510594-31F9-4E10-9AB8-98090C0062C1}" type="slidenum">
              <a:rPr lang="en-US">
                <a:solidFill>
                  <a:prstClr val="black"/>
                </a:solidFill>
              </a:rPr>
              <a:pPr defTabSz="1088868">
                <a:defRPr/>
              </a:pPr>
              <a:t>4</a:t>
            </a:fld>
            <a:endParaRPr lang="en-US">
              <a:solidFill>
                <a:prstClr val="black"/>
              </a:solidFill>
            </a:endParaRPr>
          </a:p>
        </p:txBody>
      </p:sp>
    </p:spTree>
    <p:extLst>
      <p:ext uri="{BB962C8B-B14F-4D97-AF65-F5344CB8AC3E}">
        <p14:creationId xmlns:p14="http://schemas.microsoft.com/office/powerpoint/2010/main" val="298398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00B6DE"/>
              </a:buClr>
            </a:pPr>
            <a:r>
              <a:rPr lang="en-US" altLang="en-US"/>
              <a:t>Portal Link:</a:t>
            </a:r>
          </a:p>
          <a:p>
            <a:pPr>
              <a:spcAft>
                <a:spcPts val="600"/>
              </a:spcAft>
              <a:buClr>
                <a:srgbClr val="00B6DE"/>
              </a:buClr>
            </a:pPr>
            <a:endParaRPr lang="en-US" altLang="en-US"/>
          </a:p>
          <a:p>
            <a:pPr>
              <a:spcAft>
                <a:spcPts val="600"/>
              </a:spcAft>
              <a:buClr>
                <a:srgbClr val="00B6DE"/>
              </a:buClr>
            </a:pPr>
            <a:endParaRPr lang="en-US" altLang="en-US"/>
          </a:p>
          <a:p>
            <a:pPr>
              <a:spcAft>
                <a:spcPts val="600"/>
              </a:spcAft>
              <a:buClr>
                <a:srgbClr val="00B6DE"/>
              </a:buClr>
            </a:pPr>
            <a:r>
              <a:rPr lang="en-US" altLang="en-US"/>
              <a:t>www.vnsny.org/for-healthcare-professionals/physician-web-portal/hchb-provider-link/</a:t>
            </a:r>
          </a:p>
          <a:p>
            <a:pPr>
              <a:spcAft>
                <a:spcPts val="600"/>
              </a:spcAft>
              <a:buClr>
                <a:srgbClr val="00B6DE"/>
              </a:buClr>
            </a:pPr>
            <a:endParaRPr lang="en-US" altLang="en-US"/>
          </a:p>
          <a:p>
            <a:endParaRPr lang="en-GB"/>
          </a:p>
        </p:txBody>
      </p:sp>
      <p:sp>
        <p:nvSpPr>
          <p:cNvPr id="4" name="Slide Number Placeholder 3"/>
          <p:cNvSpPr>
            <a:spLocks noGrp="1"/>
          </p:cNvSpPr>
          <p:nvPr>
            <p:ph type="sldNum" sz="quarter" idx="5"/>
          </p:nvPr>
        </p:nvSpPr>
        <p:spPr/>
        <p:txBody>
          <a:bodyPr/>
          <a:lstStyle/>
          <a:p>
            <a:fld id="{E1510594-31F9-4E10-9AB8-98090C0062C1}" type="slidenum">
              <a:rPr lang="en-US" smtClean="0"/>
              <a:pPr/>
              <a:t>9</a:t>
            </a:fld>
            <a:endParaRPr lang="en-US"/>
          </a:p>
        </p:txBody>
      </p:sp>
    </p:spTree>
    <p:extLst>
      <p:ext uri="{BB962C8B-B14F-4D97-AF65-F5344CB8AC3E}">
        <p14:creationId xmlns:p14="http://schemas.microsoft.com/office/powerpoint/2010/main" val="225250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7203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solidFill>
                  <a:schemeClr val="tx1"/>
                </a:solidFill>
              </a:rPr>
              <a:t>For this reason, we’d like to share important information regarding your electronic claim submission, eligibility status verification, electronic remittance advice, and claim status verification</a:t>
            </a:r>
            <a:endParaRPr lang="en-US" dirty="0"/>
          </a:p>
        </p:txBody>
      </p:sp>
      <p:sp>
        <p:nvSpPr>
          <p:cNvPr id="4" name="Slide Number Placeholder 3"/>
          <p:cNvSpPr>
            <a:spLocks noGrp="1"/>
          </p:cNvSpPr>
          <p:nvPr>
            <p:ph type="sldNum" sz="quarter" idx="5"/>
          </p:nvPr>
        </p:nvSpPr>
        <p:spPr/>
        <p:txBody>
          <a:bodyPr/>
          <a:lstStyle/>
          <a:p>
            <a:fld id="{6D861E56-E6E7-472B-A11F-791BC9942F07}" type="slidenum">
              <a:rPr lang="en-US" smtClean="0"/>
              <a:t>32</a:t>
            </a:fld>
            <a:endParaRPr lang="en-US"/>
          </a:p>
        </p:txBody>
      </p:sp>
    </p:spTree>
    <p:extLst>
      <p:ext uri="{BB962C8B-B14F-4D97-AF65-F5344CB8AC3E}">
        <p14:creationId xmlns:p14="http://schemas.microsoft.com/office/powerpoint/2010/main" val="12345742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3.sv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Master" Target="../slideMasters/slideMaster1.xml"/><Relationship Id="rId7" Type="http://schemas.openxmlformats.org/officeDocument/2006/relationships/image" Target="../media/image11.png"/><Relationship Id="rId12" Type="http://schemas.openxmlformats.org/officeDocument/2006/relationships/image" Target="../media/image6.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3.svg"/><Relationship Id="rId4" Type="http://schemas.openxmlformats.org/officeDocument/2006/relationships/oleObject" Target="../embeddings/oleObject3.bin"/><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6.svg"/><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C63BD-2563-4C3E-AE50-FD0AFCC146A3}"/>
              </a:ext>
            </a:extLst>
          </p:cNvPr>
          <p:cNvSpPr/>
          <p:nvPr userDrawn="1"/>
        </p:nvSpPr>
        <p:spPr>
          <a:xfrm>
            <a:off x="-12699" y="-11113"/>
            <a:ext cx="12204699" cy="6869113"/>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a:solidFill>
                <a:schemeClr val="tx2"/>
              </a:solidFill>
            </a:endParaRPr>
          </a:p>
        </p:txBody>
      </p:sp>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Title Here, Max 3 Lines, Arial, White, Bold, Size 54,</a:t>
            </a:r>
            <a:br>
              <a:rPr lang="en-US"/>
            </a:br>
            <a:r>
              <a:rPr lang="en-US"/>
              <a:t>Title Case</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accent1"/>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a:t>Name or subtitle here, 1 line, Arial, cyan,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bg1"/>
                </a:solidFill>
              </a:defRPr>
            </a:lvl1pPr>
          </a:lstStyle>
          <a:p>
            <a:r>
              <a:rPr lang="en-US"/>
              <a:t>Click here to </a:t>
            </a:r>
            <a:br>
              <a:rPr lang="en-US"/>
            </a:br>
            <a:r>
              <a:rPr lang="en-US"/>
              <a:t>insert partner </a:t>
            </a:r>
            <a:br>
              <a:rPr lang="en-US"/>
            </a:br>
            <a:r>
              <a:rPr lang="en-US"/>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bg1"/>
                </a:solidFill>
              </a:defRPr>
            </a:lvl1pPr>
          </a:lstStyle>
          <a:p>
            <a:endParaRPr lang="en-US"/>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189985" y="5278364"/>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flipH="1">
            <a:off x="9680363" y="-8402"/>
            <a:ext cx="2511726" cy="2536964"/>
          </a:xfrm>
          <a:prstGeom prst="rect">
            <a:avLst/>
          </a:prstGeom>
        </p:spPr>
      </p:pic>
      <p:pic>
        <p:nvPicPr>
          <p:cNvPr id="25" name="Picture 24">
            <a:extLst>
              <a:ext uri="{FF2B5EF4-FFF2-40B4-BE49-F238E27FC236}">
                <a16:creationId xmlns:a16="http://schemas.microsoft.com/office/drawing/2014/main" id="{339226B4-7832-346C-CFD9-9DF660F59CA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747250" y="5730875"/>
            <a:ext cx="2025650" cy="739776"/>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1448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8" name="Text Placeholder 13">
            <a:extLst>
              <a:ext uri="{FF2B5EF4-FFF2-40B4-BE49-F238E27FC236}">
                <a16:creationId xmlns:a16="http://schemas.microsoft.com/office/drawing/2014/main" id="{16DD26E8-421B-40C8-B381-6744C1E93BBC}"/>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0" name="Footer Placeholder 19">
            <a:extLst>
              <a:ext uri="{FF2B5EF4-FFF2-40B4-BE49-F238E27FC236}">
                <a16:creationId xmlns:a16="http://schemas.microsoft.com/office/drawing/2014/main" id="{AA24BD8D-DF13-4031-99CB-3A436A3CF372}"/>
              </a:ext>
            </a:extLst>
          </p:cNvPr>
          <p:cNvSpPr>
            <a:spLocks noGrp="1"/>
          </p:cNvSpPr>
          <p:nvPr>
            <p:ph type="ftr" sz="quarter" idx="21"/>
          </p:nvPr>
        </p:nvSpPr>
        <p:spPr/>
        <p:txBody>
          <a:bodyPr/>
          <a:lstStyle>
            <a:lvl1pPr>
              <a:defRPr>
                <a:solidFill>
                  <a:srgbClr val="EF5EAE"/>
                </a:solidFill>
              </a:defRPr>
            </a:lvl1pPr>
          </a:lstStyle>
          <a:p>
            <a:r>
              <a:rPr lang="en-US"/>
              <a:t>© Copyright 2023 VNS Health. All rights reserved.</a:t>
            </a:r>
          </a:p>
        </p:txBody>
      </p:sp>
      <p:sp>
        <p:nvSpPr>
          <p:cNvPr id="21" name="Slide Number Placeholder 20">
            <a:extLst>
              <a:ext uri="{FF2B5EF4-FFF2-40B4-BE49-F238E27FC236}">
                <a16:creationId xmlns:a16="http://schemas.microsoft.com/office/drawing/2014/main" id="{64AE914E-411A-49BF-9C22-EEF2AC2774E8}"/>
              </a:ext>
            </a:extLst>
          </p:cNvPr>
          <p:cNvSpPr>
            <a:spLocks noGrp="1"/>
          </p:cNvSpPr>
          <p:nvPr>
            <p:ph type="sldNum" sz="quarter" idx="22"/>
          </p:nvPr>
        </p:nvSpPr>
        <p:spPr/>
        <p:txBody>
          <a:body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26351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4" name="Text Placeholder 13">
            <a:extLst>
              <a:ext uri="{FF2B5EF4-FFF2-40B4-BE49-F238E27FC236}">
                <a16:creationId xmlns:a16="http://schemas.microsoft.com/office/drawing/2014/main" id="{502555B1-4B4E-4C93-B9A3-8EA234A66B56}"/>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5" name="Footer Placeholder 14">
            <a:extLst>
              <a:ext uri="{FF2B5EF4-FFF2-40B4-BE49-F238E27FC236}">
                <a16:creationId xmlns:a16="http://schemas.microsoft.com/office/drawing/2014/main" id="{7F9C6A6A-B8B6-40FF-9C43-BC952B9E9E01}"/>
              </a:ext>
            </a:extLst>
          </p:cNvPr>
          <p:cNvSpPr>
            <a:spLocks noGrp="1"/>
          </p:cNvSpPr>
          <p:nvPr>
            <p:ph type="ftr" sz="quarter" idx="21"/>
          </p:nvPr>
        </p:nvSpPr>
        <p:spPr/>
        <p:txBody>
          <a:bodyPr/>
          <a:lstStyle>
            <a:lvl1pPr>
              <a:defRPr>
                <a:solidFill>
                  <a:srgbClr val="80DAF2"/>
                </a:solidFill>
              </a:defRPr>
            </a:lvl1pPr>
          </a:lstStyle>
          <a:p>
            <a:r>
              <a:rPr lang="en-US"/>
              <a:t>© Copyright 2023 VNS Health. All rights reserved.</a:t>
            </a:r>
          </a:p>
        </p:txBody>
      </p:sp>
      <p:sp>
        <p:nvSpPr>
          <p:cNvPr id="18" name="Slide Number Placeholder 17">
            <a:extLst>
              <a:ext uri="{FF2B5EF4-FFF2-40B4-BE49-F238E27FC236}">
                <a16:creationId xmlns:a16="http://schemas.microsoft.com/office/drawing/2014/main" id="{6F1D8581-D677-48ED-8313-76046DA7A93F}"/>
              </a:ext>
            </a:extLst>
          </p:cNvPr>
          <p:cNvSpPr>
            <a:spLocks noGrp="1"/>
          </p:cNvSpPr>
          <p:nvPr>
            <p:ph type="sldNum" sz="quarter" idx="22"/>
          </p:nvPr>
        </p:nvSpPr>
        <p:spPr/>
        <p:txBody>
          <a:body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31598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im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6ED4BA-86BB-4C96-BE47-421AEE445881}"/>
              </a:ext>
            </a:extLst>
          </p:cNvPr>
          <p:cNvGrpSpPr/>
          <p:nvPr userDrawn="1"/>
        </p:nvGrpSpPr>
        <p:grpSpPr>
          <a:xfrm>
            <a:off x="0" y="0"/>
            <a:ext cx="12192000" cy="3429000"/>
            <a:chOff x="0" y="-5087"/>
            <a:chExt cx="12192000" cy="3429000"/>
          </a:xfrm>
        </p:grpSpPr>
        <p:sp>
          <p:nvSpPr>
            <p:cNvPr id="8" name="Rectangle 7">
              <a:extLst>
                <a:ext uri="{FF2B5EF4-FFF2-40B4-BE49-F238E27FC236}">
                  <a16:creationId xmlns:a16="http://schemas.microsoft.com/office/drawing/2014/main" id="{434A3CC3-D3FE-4B5B-B5BF-A18D67720597}"/>
                </a:ext>
              </a:extLst>
            </p:cNvPr>
            <p:cNvSpPr>
              <a:spLocks/>
            </p:cNvSpPr>
            <p:nvPr userDrawn="1"/>
          </p:nvSpPr>
          <p:spPr>
            <a:xfrm>
              <a:off x="0" y="-5087"/>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E1CD8DED-934E-46F5-8DAA-712D43D1547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1158"/>
              <a:ext cx="1425575" cy="389735"/>
            </a:xfrm>
            <a:prstGeom prst="rect">
              <a:avLst/>
            </a:prstGeom>
          </p:spPr>
        </p:pic>
      </p:grpSp>
      <p:pic>
        <p:nvPicPr>
          <p:cNvPr id="11" name="Graphic 10">
            <a:extLst>
              <a:ext uri="{FF2B5EF4-FFF2-40B4-BE49-F238E27FC236}">
                <a16:creationId xmlns:a16="http://schemas.microsoft.com/office/drawing/2014/main" id="{6A3A394E-6A0C-419A-88E9-60A03C398D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a:xfrm>
            <a:off x="2193925" y="1295400"/>
            <a:ext cx="3278641" cy="2075996"/>
          </a:xfrm>
        </p:spPr>
        <p:txBody>
          <a:bodyPr>
            <a:normAutofit/>
          </a:bodyPr>
          <a:lstStyle>
            <a:lvl1pPr algn="r">
              <a:defRPr sz="2800"/>
            </a:lvl1pPr>
          </a:lstStyle>
          <a:p>
            <a:r>
              <a:rPr lang="en-US"/>
              <a:t>Title Here, Max 3 Lines, Title Case, Bold, White, 28</a:t>
            </a:r>
          </a:p>
        </p:txBody>
      </p:sp>
      <p:sp>
        <p:nvSpPr>
          <p:cNvPr id="12" name="Picture Placeholder 15">
            <a:extLst>
              <a:ext uri="{FF2B5EF4-FFF2-40B4-BE49-F238E27FC236}">
                <a16:creationId xmlns:a16="http://schemas.microsoft.com/office/drawing/2014/main" id="{1C8594FB-1CA3-48E2-AA05-46D537A614FD}"/>
              </a:ext>
            </a:extLst>
          </p:cNvPr>
          <p:cNvSpPr>
            <a:spLocks noGrp="1"/>
          </p:cNvSpPr>
          <p:nvPr>
            <p:ph type="pic" sz="quarter" idx="17" hasCustomPrompt="1"/>
          </p:nvPr>
        </p:nvSpPr>
        <p:spPr>
          <a:xfrm>
            <a:off x="6149975" y="825981"/>
            <a:ext cx="4625975" cy="5220808"/>
          </a:xfrm>
        </p:spPr>
        <p:txBody>
          <a:bodyPr bIns="1620000" anchor="b">
            <a:normAutofit/>
          </a:bodyPr>
          <a:lstStyle>
            <a:lvl1pPr marL="0" indent="0" algn="ctr">
              <a:lnSpc>
                <a:spcPct val="100000"/>
              </a:lnSpc>
              <a:spcBef>
                <a:spcPts val="0"/>
              </a:spcBef>
              <a:buNone/>
              <a:defRPr sz="1600" i="1">
                <a:solidFill>
                  <a:schemeClr val="tx2"/>
                </a:solidFill>
              </a:defRPr>
            </a:lvl1pPr>
          </a:lstStyle>
          <a:p>
            <a:r>
              <a:rPr lang="en-US"/>
              <a:t>Click here to insert image</a:t>
            </a:r>
          </a:p>
        </p:txBody>
      </p:sp>
      <p:sp>
        <p:nvSpPr>
          <p:cNvPr id="15" name="Text Placeholder 13">
            <a:extLst>
              <a:ext uri="{FF2B5EF4-FFF2-40B4-BE49-F238E27FC236}">
                <a16:creationId xmlns:a16="http://schemas.microsoft.com/office/drawing/2014/main" id="{C01BBBDA-C5D1-4513-9D81-547F12F77FDB}"/>
              </a:ext>
            </a:extLst>
          </p:cNvPr>
          <p:cNvSpPr>
            <a:spLocks noGrp="1"/>
          </p:cNvSpPr>
          <p:nvPr>
            <p:ph type="body" sz="quarter" idx="20" hasCustomPrompt="1"/>
          </p:nvPr>
        </p:nvSpPr>
        <p:spPr>
          <a:xfrm>
            <a:off x="3403600" y="6396038"/>
            <a:ext cx="7253288" cy="244475"/>
          </a:xfrm>
        </p:spPr>
        <p:txBody>
          <a:bodyPr anchor="ctr">
            <a:normAutofit/>
          </a:bodyPr>
          <a:lstStyle>
            <a:lvl1pPr marL="0" indent="0">
              <a:lnSpc>
                <a:spcPct val="100000"/>
              </a:lnSpc>
              <a:spcBef>
                <a:spcPts val="0"/>
              </a:spcBef>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3386A9C2-BE19-4BE0-9636-2139D02ADD27}"/>
              </a:ext>
            </a:extLst>
          </p:cNvPr>
          <p:cNvSpPr>
            <a:spLocks noGrp="1"/>
          </p:cNvSpPr>
          <p:nvPr>
            <p:ph type="ftr" sz="quarter" idx="22"/>
          </p:nvPr>
        </p:nvSpPr>
        <p:spPr/>
        <p:txBody>
          <a:bodyPr/>
          <a:lstStyle>
            <a:lvl1pPr>
              <a:defRPr>
                <a:solidFill>
                  <a:srgbClr val="739AB6"/>
                </a:solidFill>
              </a:defRPr>
            </a:lvl1pPr>
          </a:lstStyle>
          <a:p>
            <a:r>
              <a:rPr lang="en-US"/>
              <a:t>© Copyright 2023 VNS Health. All rights reserved.</a:t>
            </a:r>
          </a:p>
        </p:txBody>
      </p:sp>
      <p:sp>
        <p:nvSpPr>
          <p:cNvPr id="20" name="Slide Number Placeholder 19">
            <a:extLst>
              <a:ext uri="{FF2B5EF4-FFF2-40B4-BE49-F238E27FC236}">
                <a16:creationId xmlns:a16="http://schemas.microsoft.com/office/drawing/2014/main" id="{8B24D92E-9A41-40A8-BA3D-C367E59AA652}"/>
              </a:ext>
            </a:extLst>
          </p:cNvPr>
          <p:cNvSpPr>
            <a:spLocks noGrp="1"/>
          </p:cNvSpPr>
          <p:nvPr>
            <p:ph type="sldNum" sz="quarter" idx="23"/>
          </p:nvPr>
        </p:nvSpPr>
        <p:spPr/>
        <p:txBody>
          <a:bodyPr/>
          <a:lstStyle/>
          <a:p>
            <a:fld id="{66A3101B-02DE-4DBE-A52F-35092CF47DF2}" type="slidenum">
              <a:rPr lang="en-US" smtClean="0"/>
              <a:pPr/>
              <a:t>‹#›</a:t>
            </a:fld>
            <a:endParaRPr lang="en-US"/>
          </a:p>
        </p:txBody>
      </p:sp>
      <p:sp>
        <p:nvSpPr>
          <p:cNvPr id="4" name="Text Placeholder 3">
            <a:extLst>
              <a:ext uri="{FF2B5EF4-FFF2-40B4-BE49-F238E27FC236}">
                <a16:creationId xmlns:a16="http://schemas.microsoft.com/office/drawing/2014/main" id="{4C70ED70-3A65-460F-8528-5C17B7FDC3A1}"/>
              </a:ext>
            </a:extLst>
          </p:cNvPr>
          <p:cNvSpPr>
            <a:spLocks noGrp="1"/>
          </p:cNvSpPr>
          <p:nvPr>
            <p:ph type="body" sz="quarter" idx="24" hasCustomPrompt="1"/>
          </p:nvPr>
        </p:nvSpPr>
        <p:spPr>
          <a:xfrm>
            <a:off x="2193925" y="3671888"/>
            <a:ext cx="3295650" cy="2374900"/>
          </a:xfrm>
        </p:spPr>
        <p:txBody>
          <a:bodyPr>
            <a:normAutofit/>
          </a:bodyPr>
          <a:lstStyle>
            <a:lvl1pPr marL="0" indent="0" algn="r">
              <a:buNone/>
              <a:defRPr sz="14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Slide subtitle text or quotations here, maximum of 10 lines.</a:t>
            </a:r>
          </a:p>
          <a:p>
            <a:pPr lvl="0"/>
            <a:r>
              <a:rPr lang="en-US"/>
              <a:t>Sentence case, Arial, dark blue, 14</a:t>
            </a:r>
          </a:p>
        </p:txBody>
      </p:sp>
    </p:spTree>
    <p:custDataLst>
      <p:tags r:id="rId1"/>
    </p:custDataLst>
    <p:extLst>
      <p:ext uri="{BB962C8B-B14F-4D97-AF65-F5344CB8AC3E}">
        <p14:creationId xmlns:p14="http://schemas.microsoft.com/office/powerpoint/2010/main" val="4120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388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000"/>
            <a:ext cx="9229725" cy="484188"/>
          </a:xfrm>
        </p:spPr>
        <p:txBody>
          <a:bodyPr/>
          <a:lstStyle>
            <a:lvl1pPr algn="l">
              <a:defRPr>
                <a:solidFill>
                  <a:schemeClr val="bg1"/>
                </a:solidFill>
              </a:defRPr>
            </a:lvl1pPr>
          </a:lstStyle>
          <a:p>
            <a:r>
              <a:rPr lang="en-US"/>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2745824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a:t>Title Here, Max 1 Lines, Capitalize,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416722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2973F-91ED-4A96-AABD-D7999BEE671B}"/>
              </a:ext>
            </a:extLst>
          </p:cNvPr>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a:solidFill>
                <a:schemeClr val="tx2"/>
              </a:solidFill>
            </a:endParaRPr>
          </a:p>
        </p:txBody>
      </p:sp>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Questions &amp; Answers  </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5" name="Picture 24">
            <a:extLst>
              <a:ext uri="{FF2B5EF4-FFF2-40B4-BE49-F238E27FC236}">
                <a16:creationId xmlns:a16="http://schemas.microsoft.com/office/drawing/2014/main" id="{C6C2F988-2AE8-59B8-12A1-714FD8B90D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Graphic 18">
            <a:extLst>
              <a:ext uri="{FF2B5EF4-FFF2-40B4-BE49-F238E27FC236}">
                <a16:creationId xmlns:a16="http://schemas.microsoft.com/office/drawing/2014/main" id="{CEC8E8AD-AC4B-20AC-465D-7F8EE612860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209251" y="-266362"/>
            <a:ext cx="538924" cy="1079500"/>
          </a:xfrm>
          <a:prstGeom prst="rect">
            <a:avLst/>
          </a:prstGeom>
        </p:spPr>
      </p:pic>
      <p:pic>
        <p:nvPicPr>
          <p:cNvPr id="20" name="Graphic 19">
            <a:extLst>
              <a:ext uri="{FF2B5EF4-FFF2-40B4-BE49-F238E27FC236}">
                <a16:creationId xmlns:a16="http://schemas.microsoft.com/office/drawing/2014/main" id="{AFAF61D2-BE92-8942-76A8-C8F2C8C224C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 y="4249057"/>
            <a:ext cx="538924" cy="1079500"/>
          </a:xfrm>
          <a:prstGeom prst="rect">
            <a:avLst/>
          </a:prstGeom>
        </p:spPr>
      </p:pic>
      <p:pic>
        <p:nvPicPr>
          <p:cNvPr id="21" name="Graphic 20">
            <a:extLst>
              <a:ext uri="{FF2B5EF4-FFF2-40B4-BE49-F238E27FC236}">
                <a16:creationId xmlns:a16="http://schemas.microsoft.com/office/drawing/2014/main" id="{81CE572A-998E-6F5C-1C7E-19D655B52B9F}"/>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357073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0CFEAA-B86E-2768-037C-5A59EE33E400}"/>
              </a:ext>
            </a:extLst>
          </p:cNvPr>
          <p:cNvGraphicFramePr>
            <a:graphicFrameLocks noChangeAspect="1"/>
          </p:cNvGraphicFramePr>
          <p:nvPr userDrawn="1">
            <p:custDataLst>
              <p:tags r:id="rId2"/>
            </p:custDataLst>
            <p:extLst>
              <p:ext uri="{D42A27DB-BD31-4B8C-83A1-F6EECF244321}">
                <p14:modId xmlns:p14="http://schemas.microsoft.com/office/powerpoint/2010/main" val="2351017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4A0CFEAA-B86E-2768-037C-5A59EE33E4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Only Use White Closing Slide if Printing: Thank you / Q&amp;A</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0" name="Picture 19" descr="Logo&#10;&#10;Description automatically generated">
            <a:extLst>
              <a:ext uri="{FF2B5EF4-FFF2-40B4-BE49-F238E27FC236}">
                <a16:creationId xmlns:a16="http://schemas.microsoft.com/office/drawing/2014/main" id="{92BC99C5-52CE-BBC0-2E32-69EDD1EB5E8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6350" cap="flat">
              <a:solidFill>
                <a:schemeClr val="bg1"/>
              </a:solidFill>
              <a:prstDash val="solid"/>
              <a:miter/>
            </a:ln>
          </p:spPr>
          <p:txBody>
            <a:bodyPr rtlCol="0" anchor="ctr"/>
            <a:lstStyle/>
            <a:p>
              <a:endParaRPr lang="en-US"/>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Graphic 48">
            <a:extLst>
              <a:ext uri="{FF2B5EF4-FFF2-40B4-BE49-F238E27FC236}">
                <a16:creationId xmlns:a16="http://schemas.microsoft.com/office/drawing/2014/main" id="{15A24379-CB36-588A-E050-8CAD67A50833}"/>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7209251" y="-274675"/>
            <a:ext cx="538924" cy="1079500"/>
          </a:xfrm>
          <a:prstGeom prst="rect">
            <a:avLst/>
          </a:prstGeom>
        </p:spPr>
      </p:pic>
      <p:pic>
        <p:nvPicPr>
          <p:cNvPr id="50" name="Graphic 49">
            <a:extLst>
              <a:ext uri="{FF2B5EF4-FFF2-40B4-BE49-F238E27FC236}">
                <a16:creationId xmlns:a16="http://schemas.microsoft.com/office/drawing/2014/main" id="{C2A7B750-FD76-DD4B-EB63-CE9126A98DC8}"/>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6" y="4249057"/>
            <a:ext cx="538924" cy="1079500"/>
          </a:xfrm>
          <a:prstGeom prst="rect">
            <a:avLst/>
          </a:prstGeom>
        </p:spPr>
      </p:pic>
      <p:pic>
        <p:nvPicPr>
          <p:cNvPr id="51" name="Graphic 50">
            <a:extLst>
              <a:ext uri="{FF2B5EF4-FFF2-40B4-BE49-F238E27FC236}">
                <a16:creationId xmlns:a16="http://schemas.microsoft.com/office/drawing/2014/main" id="{8BEB5E4C-28CD-C372-1051-E029DD1EBED0}"/>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116096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7381-F6E8-4494-BD68-3E911E8DB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F7F21-3D41-4137-B949-F9E85745D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8E76B-7A55-422E-9CD3-6C18B7C28C00}"/>
              </a:ext>
            </a:extLst>
          </p:cNvPr>
          <p:cNvSpPr>
            <a:spLocks noGrp="1"/>
          </p:cNvSpPr>
          <p:nvPr>
            <p:ph type="dt" sz="half" idx="10"/>
          </p:nvPr>
        </p:nvSpPr>
        <p:spPr/>
        <p:txBody>
          <a:bodyPr/>
          <a:lstStyle/>
          <a:p>
            <a:fld id="{3ED7AB1E-F572-4058-A472-955E9798C621}" type="datetimeFigureOut">
              <a:rPr lang="en-US" smtClean="0"/>
              <a:t>11/6/2024</a:t>
            </a:fld>
            <a:endParaRPr lang="en-US"/>
          </a:p>
        </p:txBody>
      </p:sp>
      <p:sp>
        <p:nvSpPr>
          <p:cNvPr id="5" name="Footer Placeholder 4">
            <a:extLst>
              <a:ext uri="{FF2B5EF4-FFF2-40B4-BE49-F238E27FC236}">
                <a16:creationId xmlns:a16="http://schemas.microsoft.com/office/drawing/2014/main" id="{F11A384A-2118-4F85-A4FC-1AE56BE96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8A523-50C3-4DF4-99CA-4AE01A87DA22}"/>
              </a:ext>
            </a:extLst>
          </p:cNvPr>
          <p:cNvSpPr>
            <a:spLocks noGrp="1"/>
          </p:cNvSpPr>
          <p:nvPr>
            <p:ph type="sldNum" sz="quarter" idx="12"/>
          </p:nvPr>
        </p:nvSpPr>
        <p:spPr/>
        <p:txBody>
          <a:bodyPr/>
          <a:lstStyle/>
          <a:p>
            <a:fld id="{68B8874B-6255-4D3E-BE12-47C989FC0AA9}" type="slidenum">
              <a:rPr lang="en-US" smtClean="0"/>
              <a:t>‹#›</a:t>
            </a:fld>
            <a:endParaRPr lang="en-US"/>
          </a:p>
        </p:txBody>
      </p:sp>
    </p:spTree>
    <p:extLst>
      <p:ext uri="{BB962C8B-B14F-4D97-AF65-F5344CB8AC3E}">
        <p14:creationId xmlns:p14="http://schemas.microsoft.com/office/powerpoint/2010/main" val="213110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6BE5AEA-7073-B471-EC60-4BD8CC2CC8F0}"/>
              </a:ext>
            </a:extLst>
          </p:cNvPr>
          <p:cNvGraphicFramePr>
            <a:graphicFrameLocks noChangeAspect="1"/>
          </p:cNvGraphicFramePr>
          <p:nvPr userDrawn="1">
            <p:custDataLst>
              <p:tags r:id="rId2"/>
            </p:custDataLst>
            <p:extLst>
              <p:ext uri="{D42A27DB-BD31-4B8C-83A1-F6EECF244321}">
                <p14:modId xmlns:p14="http://schemas.microsoft.com/office/powerpoint/2010/main" val="1568822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6BE5AEA-7073-B471-EC60-4BD8CC2CC8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Logo&#10;&#10;Description automatically generated">
            <a:extLst>
              <a:ext uri="{FF2B5EF4-FFF2-40B4-BE49-F238E27FC236}">
                <a16:creationId xmlns:a16="http://schemas.microsoft.com/office/drawing/2014/main" id="{8D9B508C-73BB-57E7-6B4E-7ABD3F74E45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9747250" y="5730842"/>
            <a:ext cx="2025650" cy="739842"/>
          </a:xfrm>
          <a:prstGeom prst="rect">
            <a:avLst/>
          </a:prstGeom>
        </p:spPr>
      </p:pic>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Only Use White Title </a:t>
            </a:r>
            <a:br>
              <a:rPr lang="en-US"/>
            </a:br>
            <a:r>
              <a:rPr lang="en-US"/>
              <a:t>Slide When Printing: </a:t>
            </a:r>
            <a:br>
              <a:rPr lang="en-US"/>
            </a:br>
            <a:r>
              <a:rPr lang="en-US"/>
              <a:t>Max 3 Lines, Arial, Bold</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tx2"/>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a:t>Name or subtitle here, 1 line, Arial, dark blue,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tx2"/>
                </a:solidFill>
              </a:defRPr>
            </a:lvl1pPr>
          </a:lstStyle>
          <a:p>
            <a:r>
              <a:rPr lang="en-US"/>
              <a:t>Click here to </a:t>
            </a:r>
            <a:br>
              <a:rPr lang="en-US"/>
            </a:br>
            <a:r>
              <a:rPr lang="en-US"/>
              <a:t>insert partner </a:t>
            </a:r>
            <a:br>
              <a:rPr lang="en-US"/>
            </a:br>
            <a:r>
              <a:rPr lang="en-US"/>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tx2"/>
                </a:solidFill>
              </a:defRPr>
            </a:lvl1pPr>
          </a:lstStyle>
          <a:p>
            <a:endParaRPr lang="en-US"/>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5189985" y="5283126"/>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49575"/>
          <a:stretch/>
        </p:blipFill>
        <p:spPr>
          <a:xfrm flipH="1">
            <a:off x="9680363" y="-8402"/>
            <a:ext cx="2511726" cy="2536964"/>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3175" cap="flat">
              <a:solidFill>
                <a:schemeClr val="bg1"/>
              </a:solidFill>
              <a:prstDash val="solid"/>
              <a:miter/>
            </a:ln>
          </p:spPr>
          <p:txBody>
            <a:bodyPr rtlCol="0" anchor="ctr"/>
            <a:lstStyle/>
            <a:p>
              <a:endParaRPr lang="en-US"/>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465423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p:txBody>
          <a:bodyPr/>
          <a:lstStyle>
            <a:lvl1pPr>
              <a:defRPr/>
            </a:lvl1pPr>
          </a:lstStyle>
          <a:p>
            <a:r>
              <a:rPr lang="en-US"/>
              <a:t>Title Here, Max 3 Lines, Title Case, Bold, White, 28</a:t>
            </a:r>
          </a:p>
        </p:txBody>
      </p:sp>
      <p:sp>
        <p:nvSpPr>
          <p:cNvPr id="7" name="Text Placeholder 6">
            <a:extLst>
              <a:ext uri="{FF2B5EF4-FFF2-40B4-BE49-F238E27FC236}">
                <a16:creationId xmlns:a16="http://schemas.microsoft.com/office/drawing/2014/main" id="{D03B3A04-EBA3-4C33-A984-7F64841FD41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gn="l">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6" name="Content Placeholder 5">
            <a:extLst>
              <a:ext uri="{FF2B5EF4-FFF2-40B4-BE49-F238E27FC236}">
                <a16:creationId xmlns:a16="http://schemas.microsoft.com/office/drawing/2014/main" id="{DCE18944-AA8E-4054-8A6F-D65E1BB045AF}"/>
              </a:ext>
            </a:extLst>
          </p:cNvPr>
          <p:cNvSpPr>
            <a:spLocks noGrp="1"/>
          </p:cNvSpPr>
          <p:nvPr>
            <p:ph sz="quarter" idx="15" hasCustomPrompt="1"/>
          </p:nvPr>
        </p:nvSpPr>
        <p:spPr>
          <a:xfrm>
            <a:off x="3511550" y="217486"/>
            <a:ext cx="8462963" cy="5937251"/>
          </a:xfrm>
        </p:spPr>
        <p:txBody>
          <a:bodyPr anchor="ctr">
            <a:normAutofit/>
          </a:bodyPr>
          <a:lstStyle>
            <a:lvl1pPr marL="0" indent="0" algn="ctr">
              <a:lnSpc>
                <a:spcPct val="100000"/>
              </a:lnSpc>
              <a:spcBef>
                <a:spcPts val="0"/>
              </a:spcBef>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here to insert a table,</a:t>
            </a:r>
            <a:br>
              <a:rPr lang="en-US"/>
            </a:br>
            <a:r>
              <a:rPr lang="en-US"/>
              <a:t>graph, image or text</a:t>
            </a:r>
          </a:p>
        </p:txBody>
      </p:sp>
      <p:sp>
        <p:nvSpPr>
          <p:cNvPr id="14" name="Text Placeholder 13">
            <a:extLst>
              <a:ext uri="{FF2B5EF4-FFF2-40B4-BE49-F238E27FC236}">
                <a16:creationId xmlns:a16="http://schemas.microsoft.com/office/drawing/2014/main" id="{BB57FF38-5BC9-426C-B394-5CB284F576CE}"/>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7" name="Footer Placeholder 16">
            <a:extLst>
              <a:ext uri="{FF2B5EF4-FFF2-40B4-BE49-F238E27FC236}">
                <a16:creationId xmlns:a16="http://schemas.microsoft.com/office/drawing/2014/main" id="{84D4B8F3-17B2-4DD6-8678-3FDC9693948A}"/>
              </a:ext>
            </a:extLst>
          </p:cNvPr>
          <p:cNvSpPr>
            <a:spLocks noGrp="1"/>
          </p:cNvSpPr>
          <p:nvPr>
            <p:ph type="ftr" sz="quarter" idx="21"/>
          </p:nvPr>
        </p:nvSpPr>
        <p:spPr/>
        <p:txBody>
          <a:bodyPr/>
          <a:lstStyle>
            <a:lvl1pPr>
              <a:defRPr>
                <a:solidFill>
                  <a:srgbClr val="739AB6"/>
                </a:solidFill>
              </a:defRPr>
            </a:lvl1pPr>
          </a:lstStyle>
          <a:p>
            <a:r>
              <a:rPr lang="en-US"/>
              <a:t>© Copyright 2023 VNS Health. All rights reserved.</a:t>
            </a:r>
          </a:p>
        </p:txBody>
      </p:sp>
      <p:sp>
        <p:nvSpPr>
          <p:cNvPr id="18" name="Slide Number Placeholder 17">
            <a:extLst>
              <a:ext uri="{FF2B5EF4-FFF2-40B4-BE49-F238E27FC236}">
                <a16:creationId xmlns:a16="http://schemas.microsoft.com/office/drawing/2014/main" id="{31CAFB4F-B42F-41A7-A0AC-1117971BAB00}"/>
              </a:ext>
            </a:extLst>
          </p:cNvPr>
          <p:cNvSpPr>
            <a:spLocks noGrp="1"/>
          </p:cNvSpPr>
          <p:nvPr>
            <p:ph type="sldNum" sz="quarter" idx="22"/>
          </p:nvPr>
        </p:nvSpPr>
        <p:spPr/>
        <p:txBody>
          <a:body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18630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44">
          <p15:clr>
            <a:srgbClr val="F26B43"/>
          </p15:clr>
        </p15:guide>
        <p15:guide id="2" pos="2216">
          <p15:clr>
            <a:srgbClr val="F26B43"/>
          </p15:clr>
        </p15:guide>
        <p15:guide id="3" orient="horz" pos="136">
          <p15:clr>
            <a:srgbClr val="F26B43"/>
          </p15:clr>
        </p15:guide>
        <p15:guide id="4" orient="horz" pos="388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bg1"/>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a:t>Header Here, Max 4 Lines, Arial, White, Bold, 54, Title Case</a:t>
            </a:r>
          </a:p>
        </p:txBody>
      </p:sp>
      <p:sp>
        <p:nvSpPr>
          <p:cNvPr id="12" name="Rectangle 11">
            <a:extLst>
              <a:ext uri="{FF2B5EF4-FFF2-40B4-BE49-F238E27FC236}">
                <a16:creationId xmlns:a16="http://schemas.microsoft.com/office/drawing/2014/main" id="{C4DD47F4-8858-4AD6-B826-6165FB439F8C}"/>
              </a:ext>
            </a:extLst>
          </p:cNvPr>
          <p:cNvSpPr>
            <a:spLocks/>
          </p:cNvSpPr>
          <p:nvPr userDrawn="1"/>
        </p:nvSpPr>
        <p:spPr>
          <a:xfrm>
            <a:off x="9996488" y="0"/>
            <a:ext cx="21955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53A2AC-C38B-4AAB-AC64-E512333604A6}"/>
              </a:ext>
            </a:extLst>
          </p:cNvPr>
          <p:cNvSpPr/>
          <p:nvPr/>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tx2"/>
          </a:solidFill>
          <a:ln w="5594"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4EC600D5-BBE2-4654-8E62-3B4E8A4B2D40}"/>
              </a:ext>
            </a:extLst>
          </p:cNvPr>
          <p:cNvGrpSpPr/>
          <p:nvPr userDrawn="1"/>
        </p:nvGrpSpPr>
        <p:grpSpPr>
          <a:xfrm>
            <a:off x="8361495" y="3009900"/>
            <a:ext cx="3262050" cy="3262050"/>
            <a:chOff x="8361495" y="3009900"/>
            <a:chExt cx="3262050" cy="3262050"/>
          </a:xfrm>
        </p:grpSpPr>
        <p:sp>
          <p:nvSpPr>
            <p:cNvPr id="49" name="Oval 48">
              <a:extLst>
                <a:ext uri="{FF2B5EF4-FFF2-40B4-BE49-F238E27FC236}">
                  <a16:creationId xmlns:a16="http://schemas.microsoft.com/office/drawing/2014/main" id="{56A14A1B-8200-443F-9512-9FE93DAC260B}"/>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4ED4BF5-971B-40CA-B680-55F77A9AE896}"/>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a:p>
          </p:txBody>
        </p:sp>
      </p:grpSp>
      <p:sp>
        <p:nvSpPr>
          <p:cNvPr id="19" name="Rectangle 18">
            <a:extLst>
              <a:ext uri="{FF2B5EF4-FFF2-40B4-BE49-F238E27FC236}">
                <a16:creationId xmlns:a16="http://schemas.microsoft.com/office/drawing/2014/main" id="{AC89A6F0-8CCC-4A66-940B-FF39B0C23A59}"/>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text, clipart&#10;&#10;Description automatically generated">
            <a:extLst>
              <a:ext uri="{FF2B5EF4-FFF2-40B4-BE49-F238E27FC236}">
                <a16:creationId xmlns:a16="http://schemas.microsoft.com/office/drawing/2014/main" id="{DBB89372-4C80-40E2-9C2B-8584110EE8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2167085" cy="592455"/>
          </a:xfrm>
          <a:prstGeom prst="rect">
            <a:avLst/>
          </a:prstGeom>
        </p:spPr>
      </p:pic>
      <p:grpSp>
        <p:nvGrpSpPr>
          <p:cNvPr id="45" name="Group 44">
            <a:extLst>
              <a:ext uri="{FF2B5EF4-FFF2-40B4-BE49-F238E27FC236}">
                <a16:creationId xmlns:a16="http://schemas.microsoft.com/office/drawing/2014/main" id="{58D0601A-FED8-4106-9B16-10548E29D580}"/>
              </a:ext>
            </a:extLst>
          </p:cNvPr>
          <p:cNvGrpSpPr/>
          <p:nvPr userDrawn="1"/>
        </p:nvGrpSpPr>
        <p:grpSpPr>
          <a:xfrm>
            <a:off x="8361495" y="3009900"/>
            <a:ext cx="3262050" cy="3262050"/>
            <a:chOff x="8361495" y="3009900"/>
            <a:chExt cx="3262050" cy="3262050"/>
          </a:xfrm>
        </p:grpSpPr>
        <p:sp>
          <p:nvSpPr>
            <p:cNvPr id="46" name="Oval 45">
              <a:extLst>
                <a:ext uri="{FF2B5EF4-FFF2-40B4-BE49-F238E27FC236}">
                  <a16:creationId xmlns:a16="http://schemas.microsoft.com/office/drawing/2014/main" id="{9BBEFBEF-B76B-4B1B-8566-4B8B1165D63D}"/>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4556146-5CE4-4E73-B2F2-D746D7F24672}"/>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2"/>
            </a:solidFill>
            <a:ln w="5594" cap="flat">
              <a:noFill/>
              <a:prstDash val="solid"/>
              <a:miter/>
            </a:ln>
          </p:spPr>
          <p:txBody>
            <a:bodyPr rtlCol="0" anchor="ctr"/>
            <a:lstStyle/>
            <a:p>
              <a:endParaRPr lang="en-US"/>
            </a:p>
          </p:txBody>
        </p:sp>
      </p:grpSp>
      <p:sp>
        <p:nvSpPr>
          <p:cNvPr id="52" name="Rectangle 51">
            <a:extLst>
              <a:ext uri="{FF2B5EF4-FFF2-40B4-BE49-F238E27FC236}">
                <a16:creationId xmlns:a16="http://schemas.microsoft.com/office/drawing/2014/main" id="{94404880-266F-45A9-97FB-D3D0FC942533}"/>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51C4A8F2-40CC-4838-A979-E94C2EF0BB3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6599" y="2815796"/>
            <a:ext cx="3430914" cy="3654790"/>
          </a:xfrm>
          <a:prstGeom prst="rect">
            <a:avLst/>
          </a:prstGeom>
        </p:spPr>
      </p:pic>
      <p:sp>
        <p:nvSpPr>
          <p:cNvPr id="30" name="Picture Placeholder 29">
            <a:extLst>
              <a:ext uri="{FF2B5EF4-FFF2-40B4-BE49-F238E27FC236}">
                <a16:creationId xmlns:a16="http://schemas.microsoft.com/office/drawing/2014/main" id="{DC9B3918-BB9A-43A4-809A-35D60C3FAE9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a:t>Click here to </a:t>
            </a:r>
            <a:br>
              <a:rPr lang="en-US"/>
            </a:br>
            <a:r>
              <a:rPr lang="en-US"/>
              <a:t>insert image</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2 lines, </a:t>
            </a:r>
            <a:br>
              <a:rPr lang="en-US"/>
            </a:br>
            <a:r>
              <a:rPr lang="en-US"/>
              <a:t>Arial, cyan,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6" y="4249057"/>
            <a:ext cx="538924" cy="1079500"/>
          </a:xfrm>
          <a:prstGeom prst="rect">
            <a:avLst/>
          </a:prstGeom>
        </p:spPr>
      </p:pic>
    </p:spTree>
    <p:custDataLst>
      <p:tags r:id="rId1"/>
    </p:custDataLst>
    <p:extLst>
      <p:ext uri="{BB962C8B-B14F-4D97-AF65-F5344CB8AC3E}">
        <p14:creationId xmlns:p14="http://schemas.microsoft.com/office/powerpoint/2010/main" val="1234870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4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48"/>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52"/>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tx2"/>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a:t>Only Use White Sub-Header Slide </a:t>
            </a:r>
            <a:br>
              <a:rPr lang="en-US"/>
            </a:br>
            <a:r>
              <a:rPr lang="en-US"/>
              <a:t>if Printing: Max 4 Lines, Arial, Bold</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2 lines, </a:t>
            </a:r>
            <a:br>
              <a:rPr lang="en-US"/>
            </a:br>
            <a:r>
              <a:rPr lang="en-US"/>
              <a:t>Arial, dark blue,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 y="4249057"/>
            <a:ext cx="538924" cy="1079500"/>
          </a:xfrm>
          <a:prstGeom prst="rect">
            <a:avLst/>
          </a:prstGeom>
        </p:spPr>
      </p:pic>
      <p:pic>
        <p:nvPicPr>
          <p:cNvPr id="26" name="Picture 25" descr="Logo&#10;&#10;Description automatically generated">
            <a:extLst>
              <a:ext uri="{FF2B5EF4-FFF2-40B4-BE49-F238E27FC236}">
                <a16:creationId xmlns:a16="http://schemas.microsoft.com/office/drawing/2014/main" id="{63E7F105-4078-F0DE-A17F-543F632E72F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5109" y="436245"/>
            <a:ext cx="2167085" cy="592455"/>
          </a:xfrm>
          <a:prstGeom prst="rect">
            <a:avLst/>
          </a:prstGeom>
        </p:spPr>
      </p:pic>
      <p:sp>
        <p:nvSpPr>
          <p:cNvPr id="27" name="Rectangle 26">
            <a:extLst>
              <a:ext uri="{FF2B5EF4-FFF2-40B4-BE49-F238E27FC236}">
                <a16:creationId xmlns:a16="http://schemas.microsoft.com/office/drawing/2014/main" id="{01837FA0-9C9A-1A35-EEF2-9204792C475E}"/>
              </a:ext>
            </a:extLst>
          </p:cNvPr>
          <p:cNvSpPr>
            <a:spLocks/>
          </p:cNvSpPr>
          <p:nvPr userDrawn="1"/>
        </p:nvSpPr>
        <p:spPr>
          <a:xfrm>
            <a:off x="9996488" y="0"/>
            <a:ext cx="21955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27991A-63B4-5C4F-78B7-F5492D5A7306}"/>
              </a:ext>
            </a:extLst>
          </p:cNvPr>
          <p:cNvSpPr/>
          <p:nvPr userDrawn="1"/>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3AF1420D-0157-8B68-A296-E27B034AB094}"/>
              </a:ext>
            </a:extLst>
          </p:cNvPr>
          <p:cNvGrpSpPr/>
          <p:nvPr userDrawn="1"/>
        </p:nvGrpSpPr>
        <p:grpSpPr>
          <a:xfrm>
            <a:off x="8361495" y="3009900"/>
            <a:ext cx="3262050" cy="3262050"/>
            <a:chOff x="8361495" y="3009900"/>
            <a:chExt cx="3262050" cy="3262050"/>
          </a:xfrm>
        </p:grpSpPr>
        <p:sp>
          <p:nvSpPr>
            <p:cNvPr id="32" name="Oval 31">
              <a:extLst>
                <a:ext uri="{FF2B5EF4-FFF2-40B4-BE49-F238E27FC236}">
                  <a16:creationId xmlns:a16="http://schemas.microsoft.com/office/drawing/2014/main" id="{0FBCE728-2F0D-3AA9-9489-AA64BF8714BE}"/>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D1B0567-5408-251D-F087-F7644AD0110C}"/>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a:p>
          </p:txBody>
        </p:sp>
      </p:grpSp>
      <p:sp>
        <p:nvSpPr>
          <p:cNvPr id="34" name="Rectangle 33">
            <a:extLst>
              <a:ext uri="{FF2B5EF4-FFF2-40B4-BE49-F238E27FC236}">
                <a16:creationId xmlns:a16="http://schemas.microsoft.com/office/drawing/2014/main" id="{C21B5EEC-D96F-7883-2897-57E0478A320B}"/>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6DA58C-FC35-23A7-7A05-DDB78169B65C}"/>
              </a:ext>
            </a:extLst>
          </p:cNvPr>
          <p:cNvGrpSpPr/>
          <p:nvPr userDrawn="1"/>
        </p:nvGrpSpPr>
        <p:grpSpPr>
          <a:xfrm>
            <a:off x="8366257" y="3009900"/>
            <a:ext cx="3262050" cy="3262050"/>
            <a:chOff x="8361495" y="3009900"/>
            <a:chExt cx="3262050" cy="3262050"/>
          </a:xfrm>
        </p:grpSpPr>
        <p:sp>
          <p:nvSpPr>
            <p:cNvPr id="36" name="Oval 35">
              <a:extLst>
                <a:ext uri="{FF2B5EF4-FFF2-40B4-BE49-F238E27FC236}">
                  <a16:creationId xmlns:a16="http://schemas.microsoft.com/office/drawing/2014/main" id="{150CD6AE-6FD4-A41D-200E-ECCEBED3498C}"/>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8AF597D-F68F-3684-1E1A-AC5FEA6A3E4A}"/>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1587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C18F3FE4-770C-D63C-8C5E-2B92828315E4}"/>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Circle">
            <a:extLst>
              <a:ext uri="{FF2B5EF4-FFF2-40B4-BE49-F238E27FC236}">
                <a16:creationId xmlns:a16="http://schemas.microsoft.com/office/drawing/2014/main" id="{50B97FA4-26D4-4180-38E6-4CCB0E5A6EA2}"/>
              </a:ext>
            </a:extLst>
          </p:cNvPr>
          <p:cNvGrpSpPr/>
          <p:nvPr userDrawn="1"/>
        </p:nvGrpSpPr>
        <p:grpSpPr>
          <a:xfrm>
            <a:off x="8395062" y="2817101"/>
            <a:ext cx="3433041" cy="3652181"/>
            <a:chOff x="8858069" y="286087"/>
            <a:chExt cx="3433041" cy="3652181"/>
          </a:xfrm>
        </p:grpSpPr>
        <p:sp>
          <p:nvSpPr>
            <p:cNvPr id="4" name="Freeform: Shape 3">
              <a:extLst>
                <a:ext uri="{FF2B5EF4-FFF2-40B4-BE49-F238E27FC236}">
                  <a16:creationId xmlns:a16="http://schemas.microsoft.com/office/drawing/2014/main" id="{7F0B394C-AA0F-90B6-4039-EE73057FB80C}"/>
                </a:ext>
              </a:extLst>
            </p:cNvPr>
            <p:cNvSpPr/>
            <p:nvPr/>
          </p:nvSpPr>
          <p:spPr>
            <a:xfrm>
              <a:off x="8858069" y="505218"/>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5594"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8D05419F-8701-DF62-7028-1CC432358D72}"/>
                </a:ext>
              </a:extLst>
            </p:cNvPr>
            <p:cNvSpPr/>
            <p:nvPr/>
          </p:nvSpPr>
          <p:spPr>
            <a:xfrm>
              <a:off x="10465058" y="286087"/>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GB"/>
            </a:p>
          </p:txBody>
        </p:sp>
      </p:grpSp>
      <p:sp>
        <p:nvSpPr>
          <p:cNvPr id="41" name="Picture Placeholder 29">
            <a:extLst>
              <a:ext uri="{FF2B5EF4-FFF2-40B4-BE49-F238E27FC236}">
                <a16:creationId xmlns:a16="http://schemas.microsoft.com/office/drawing/2014/main" id="{8FBAAA01-CC53-B47D-7AD6-F965FEFD231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a:t>Click here to </a:t>
            </a:r>
            <a:br>
              <a:rPr lang="en-US"/>
            </a:br>
            <a:r>
              <a:rPr lang="en-US"/>
              <a:t>insert image</a:t>
            </a:r>
          </a:p>
        </p:txBody>
      </p:sp>
    </p:spTree>
    <p:custDataLst>
      <p:tags r:id="rId1"/>
    </p:custDataLst>
    <p:extLst>
      <p:ext uri="{BB962C8B-B14F-4D97-AF65-F5344CB8AC3E}">
        <p14:creationId xmlns:p14="http://schemas.microsoft.com/office/powerpoint/2010/main" val="3192592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3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31"/>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39"/>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932"/>
            <a:ext cx="9229725" cy="484188"/>
          </a:xfrm>
        </p:spPr>
        <p:txBody>
          <a:bodyPr/>
          <a:lstStyle>
            <a:lvl1pPr algn="l">
              <a:defRPr>
                <a:solidFill>
                  <a:schemeClr val="bg1"/>
                </a:solidFill>
              </a:defRPr>
            </a:lvl1pPr>
          </a:lstStyle>
          <a:p>
            <a:r>
              <a:rPr lang="en-US"/>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6295"/>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a:p>
        </p:txBody>
      </p:sp>
      <p:sp>
        <p:nvSpPr>
          <p:cNvPr id="5" name="Content Placeholder 4">
            <a:extLst>
              <a:ext uri="{FF2B5EF4-FFF2-40B4-BE49-F238E27FC236}">
                <a16:creationId xmlns:a16="http://schemas.microsoft.com/office/drawing/2014/main" id="{F0BF9A5B-9A01-4F5B-98BC-35ABB4F8F4F3}"/>
              </a:ext>
            </a:extLst>
          </p:cNvPr>
          <p:cNvSpPr>
            <a:spLocks noGrp="1"/>
          </p:cNvSpPr>
          <p:nvPr>
            <p:ph sz="quarter" idx="23" hasCustomPrompt="1"/>
          </p:nvPr>
        </p:nvSpPr>
        <p:spPr>
          <a:xfrm>
            <a:off x="215900" y="1412875"/>
            <a:ext cx="11758613" cy="4633913"/>
          </a:xfrm>
        </p:spPr>
        <p:txBody>
          <a:bodyPr/>
          <a:lstStyle>
            <a:lvl1pPr marL="457200" indent="-457200">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215559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a:t>Title Here, Max 1 Lines, Title Case,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a:p>
        </p:txBody>
      </p:sp>
      <p:sp>
        <p:nvSpPr>
          <p:cNvPr id="9" name="Content Placeholder 4">
            <a:extLst>
              <a:ext uri="{FF2B5EF4-FFF2-40B4-BE49-F238E27FC236}">
                <a16:creationId xmlns:a16="http://schemas.microsoft.com/office/drawing/2014/main" id="{B0CC9FBB-B7A4-4EA3-B224-99AFA18DD9D4}"/>
              </a:ext>
            </a:extLst>
          </p:cNvPr>
          <p:cNvSpPr>
            <a:spLocks noGrp="1"/>
          </p:cNvSpPr>
          <p:nvPr>
            <p:ph sz="quarter" idx="23" hasCustomPrompt="1"/>
          </p:nvPr>
        </p:nvSpPr>
        <p:spPr>
          <a:xfrm>
            <a:off x="215900" y="1412875"/>
            <a:ext cx="11758613" cy="4633913"/>
          </a:xfrm>
        </p:spPr>
        <p:txBody>
          <a:bodyPr/>
          <a:lstStyle>
            <a:lvl1pPr marL="457200" indent="-457200">
              <a:buClr>
                <a:schemeClr val="tx2"/>
              </a:buClr>
              <a:buFont typeface="Arial" panose="020B0604020202020204" pitchFamily="34" charset="0"/>
              <a:buChar char="•"/>
              <a:defRPr>
                <a:solidFill>
                  <a:schemeClr val="tx2"/>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1399570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oi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a:off x="2155823" y="3610138"/>
            <a:ext cx="2341219" cy="2498400"/>
            <a:chOff x="2158949" y="3489063"/>
            <a:chExt cx="2342542"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4453"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a:p>
          </p:txBody>
        </p:sp>
      </p:grpSp>
      <p:sp>
        <p:nvSpPr>
          <p:cNvPr id="12" name="Rectangle 11">
            <a:extLst>
              <a:ext uri="{FF2B5EF4-FFF2-40B4-BE49-F238E27FC236}">
                <a16:creationId xmlns:a16="http://schemas.microsoft.com/office/drawing/2014/main" id="{6EA254F5-500B-47B2-99E6-9D08693F8515}"/>
              </a:ext>
            </a:extLst>
          </p:cNvPr>
          <p:cNvSpPr/>
          <p:nvPr userDrawn="1"/>
        </p:nvSpPr>
        <p:spPr>
          <a:xfrm>
            <a:off x="444500" y="6395713"/>
            <a:ext cx="2377281" cy="24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r>
              <a:rPr lang="en-US" altLang="en-US" sz="800" i="0">
                <a:solidFill>
                  <a:schemeClr val="tx2">
                    <a:alpha val="50000"/>
                  </a:schemeClr>
                </a:solidFill>
              </a:rPr>
              <a:t>© Copyright 2023 VNS Health. All rights reserved.</a:t>
            </a:r>
          </a:p>
        </p:txBody>
      </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2399735" y="3876675"/>
            <a:ext cx="1965326" cy="1965326"/>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a:t>Click here to insert image</a:t>
            </a:r>
          </a:p>
        </p:txBody>
      </p:sp>
      <p:sp>
        <p:nvSpPr>
          <p:cNvPr id="41" name="Title 1">
            <a:extLst>
              <a:ext uri="{FF2B5EF4-FFF2-40B4-BE49-F238E27FC236}">
                <a16:creationId xmlns:a16="http://schemas.microsoft.com/office/drawing/2014/main" id="{6B529845-169A-442D-B5B0-3FC62FB56225}"/>
              </a:ext>
            </a:extLst>
          </p:cNvPr>
          <p:cNvSpPr>
            <a:spLocks noGrp="1"/>
          </p:cNvSpPr>
          <p:nvPr>
            <p:ph type="title" hasCustomPrompt="1"/>
          </p:nvPr>
        </p:nvSpPr>
        <p:spPr>
          <a:xfrm>
            <a:off x="435109" y="1054101"/>
            <a:ext cx="2968490" cy="1428750"/>
          </a:xfrm>
        </p:spPr>
        <p:txBody>
          <a:bodyPr/>
          <a:lstStyle>
            <a:lvl1pPr>
              <a:defRPr/>
            </a:lvl1pPr>
          </a:lstStyle>
          <a:p>
            <a:r>
              <a:rPr lang="en-US"/>
              <a:t>Title Here, Max 3 Lines, Title Case, Bold, White, 28</a:t>
            </a:r>
          </a:p>
        </p:txBody>
      </p:sp>
      <p:sp>
        <p:nvSpPr>
          <p:cNvPr id="42" name="Text Placeholder 6">
            <a:extLst>
              <a:ext uri="{FF2B5EF4-FFF2-40B4-BE49-F238E27FC236}">
                <a16:creationId xmlns:a16="http://schemas.microsoft.com/office/drawing/2014/main" id="{766C4DB0-C7E6-42DC-90AA-6D545F90DBA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38" name="Text Placeholder 13">
            <a:extLst>
              <a:ext uri="{FF2B5EF4-FFF2-40B4-BE49-F238E27FC236}">
                <a16:creationId xmlns:a16="http://schemas.microsoft.com/office/drawing/2014/main" id="{D55EBE13-816B-4763-8CF4-2CBFE90D5FC1}"/>
              </a:ext>
            </a:extLst>
          </p:cNvPr>
          <p:cNvSpPr>
            <a:spLocks noGrp="1"/>
          </p:cNvSpPr>
          <p:nvPr>
            <p:ph type="body" sz="quarter" idx="27"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4" name="Footer Placeholder 23">
            <a:extLst>
              <a:ext uri="{FF2B5EF4-FFF2-40B4-BE49-F238E27FC236}">
                <a16:creationId xmlns:a16="http://schemas.microsoft.com/office/drawing/2014/main" id="{D3B21FB4-92DA-4EB6-A597-22C556038DBE}"/>
              </a:ext>
            </a:extLst>
          </p:cNvPr>
          <p:cNvSpPr>
            <a:spLocks noGrp="1"/>
          </p:cNvSpPr>
          <p:nvPr>
            <p:ph type="ftr" sz="quarter" idx="29"/>
          </p:nvPr>
        </p:nvSpPr>
        <p:spPr/>
        <p:txBody>
          <a:bodyPr/>
          <a:lstStyle/>
          <a:p>
            <a:r>
              <a:rPr lang="en-US"/>
              <a:t>© Copyright 2023 VNS Health. All rights reserved.</a:t>
            </a:r>
          </a:p>
        </p:txBody>
      </p:sp>
      <p:sp>
        <p:nvSpPr>
          <p:cNvPr id="25" name="Slide Number Placeholder 24">
            <a:extLst>
              <a:ext uri="{FF2B5EF4-FFF2-40B4-BE49-F238E27FC236}">
                <a16:creationId xmlns:a16="http://schemas.microsoft.com/office/drawing/2014/main" id="{931B4753-E1F7-45DE-8D27-FC07A31FD4E9}"/>
              </a:ext>
            </a:extLst>
          </p:cNvPr>
          <p:cNvSpPr>
            <a:spLocks noGrp="1"/>
          </p:cNvSpPr>
          <p:nvPr>
            <p:ph type="sldNum" sz="quarter" idx="30"/>
          </p:nvPr>
        </p:nvSpPr>
        <p:spPr/>
        <p:txBody>
          <a:bodyPr/>
          <a:lstStyle/>
          <a:p>
            <a:fld id="{66A3101B-02DE-4DBE-A52F-35092CF47DF2}" type="slidenum">
              <a:rPr lang="en-US" smtClean="0"/>
              <a:pPr/>
              <a:t>‹#›</a:t>
            </a:fld>
            <a:endParaRPr lang="en-US"/>
          </a:p>
        </p:txBody>
      </p:sp>
      <p:sp>
        <p:nvSpPr>
          <p:cNvPr id="39" name="Text Placeholder 10">
            <a:extLst>
              <a:ext uri="{FF2B5EF4-FFF2-40B4-BE49-F238E27FC236}">
                <a16:creationId xmlns:a16="http://schemas.microsoft.com/office/drawing/2014/main" id="{ACA9DE73-97BA-4021-86B5-40F806D978D1}"/>
              </a:ext>
            </a:extLst>
          </p:cNvPr>
          <p:cNvSpPr>
            <a:spLocks noGrp="1"/>
          </p:cNvSpPr>
          <p:nvPr>
            <p:ph type="body" sz="quarter" idx="15" hasCustomPrompt="1"/>
          </p:nvPr>
        </p:nvSpPr>
        <p:spPr>
          <a:xfrm>
            <a:off x="6808788" y="81063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0" name="Text Placeholder 10">
            <a:extLst>
              <a:ext uri="{FF2B5EF4-FFF2-40B4-BE49-F238E27FC236}">
                <a16:creationId xmlns:a16="http://schemas.microsoft.com/office/drawing/2014/main" id="{7AF6EA12-6FF8-45F6-80F4-6238F8ACA3E8}"/>
              </a:ext>
            </a:extLst>
          </p:cNvPr>
          <p:cNvSpPr>
            <a:spLocks noGrp="1"/>
          </p:cNvSpPr>
          <p:nvPr>
            <p:ph type="body" sz="quarter" idx="16" hasCustomPrompt="1"/>
          </p:nvPr>
        </p:nvSpPr>
        <p:spPr>
          <a:xfrm>
            <a:off x="6808788" y="109781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3" name="Text Placeholder 10">
            <a:extLst>
              <a:ext uri="{FF2B5EF4-FFF2-40B4-BE49-F238E27FC236}">
                <a16:creationId xmlns:a16="http://schemas.microsoft.com/office/drawing/2014/main" id="{17923966-C736-40B9-89FA-0E021567EBC5}"/>
              </a:ext>
            </a:extLst>
          </p:cNvPr>
          <p:cNvSpPr>
            <a:spLocks noGrp="1"/>
          </p:cNvSpPr>
          <p:nvPr>
            <p:ph type="body" sz="quarter" idx="17" hasCustomPrompt="1"/>
          </p:nvPr>
        </p:nvSpPr>
        <p:spPr>
          <a:xfrm>
            <a:off x="6808788" y="199935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4" name="Text Placeholder 10">
            <a:extLst>
              <a:ext uri="{FF2B5EF4-FFF2-40B4-BE49-F238E27FC236}">
                <a16:creationId xmlns:a16="http://schemas.microsoft.com/office/drawing/2014/main" id="{E1DF400F-5E82-45CF-8255-CC05663ED1CE}"/>
              </a:ext>
            </a:extLst>
          </p:cNvPr>
          <p:cNvSpPr>
            <a:spLocks noGrp="1"/>
          </p:cNvSpPr>
          <p:nvPr>
            <p:ph type="body" sz="quarter" idx="18" hasCustomPrompt="1"/>
          </p:nvPr>
        </p:nvSpPr>
        <p:spPr>
          <a:xfrm>
            <a:off x="6808788" y="228653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5" name="Text Placeholder 10">
            <a:extLst>
              <a:ext uri="{FF2B5EF4-FFF2-40B4-BE49-F238E27FC236}">
                <a16:creationId xmlns:a16="http://schemas.microsoft.com/office/drawing/2014/main" id="{A8E4F798-63A6-4946-95BB-A0E99C052C1E}"/>
              </a:ext>
            </a:extLst>
          </p:cNvPr>
          <p:cNvSpPr>
            <a:spLocks noGrp="1"/>
          </p:cNvSpPr>
          <p:nvPr>
            <p:ph type="body" sz="quarter" idx="19" hasCustomPrompt="1"/>
          </p:nvPr>
        </p:nvSpPr>
        <p:spPr>
          <a:xfrm>
            <a:off x="6808788" y="3186136"/>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6" name="Text Placeholder 10">
            <a:extLst>
              <a:ext uri="{FF2B5EF4-FFF2-40B4-BE49-F238E27FC236}">
                <a16:creationId xmlns:a16="http://schemas.microsoft.com/office/drawing/2014/main" id="{9259F38D-9937-4F4F-A36D-9BAE1158FC91}"/>
              </a:ext>
            </a:extLst>
          </p:cNvPr>
          <p:cNvSpPr>
            <a:spLocks noGrp="1"/>
          </p:cNvSpPr>
          <p:nvPr>
            <p:ph type="body" sz="quarter" idx="20" hasCustomPrompt="1"/>
          </p:nvPr>
        </p:nvSpPr>
        <p:spPr>
          <a:xfrm>
            <a:off x="6808788" y="3473311"/>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7" name="Text Placeholder 10">
            <a:extLst>
              <a:ext uri="{FF2B5EF4-FFF2-40B4-BE49-F238E27FC236}">
                <a16:creationId xmlns:a16="http://schemas.microsoft.com/office/drawing/2014/main" id="{0FF1D737-6A0E-4EB9-9A99-D7B3E4F9C9CC}"/>
              </a:ext>
            </a:extLst>
          </p:cNvPr>
          <p:cNvSpPr>
            <a:spLocks noGrp="1"/>
          </p:cNvSpPr>
          <p:nvPr>
            <p:ph type="body" sz="quarter" idx="21" hasCustomPrompt="1"/>
          </p:nvPr>
        </p:nvSpPr>
        <p:spPr>
          <a:xfrm>
            <a:off x="6808788" y="437356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8" name="Text Placeholder 10">
            <a:extLst>
              <a:ext uri="{FF2B5EF4-FFF2-40B4-BE49-F238E27FC236}">
                <a16:creationId xmlns:a16="http://schemas.microsoft.com/office/drawing/2014/main" id="{B5E18B05-9AE5-46C5-8C97-52D118CE0190}"/>
              </a:ext>
            </a:extLst>
          </p:cNvPr>
          <p:cNvSpPr>
            <a:spLocks noGrp="1"/>
          </p:cNvSpPr>
          <p:nvPr>
            <p:ph type="body" sz="quarter" idx="22" hasCustomPrompt="1"/>
          </p:nvPr>
        </p:nvSpPr>
        <p:spPr>
          <a:xfrm>
            <a:off x="6808788" y="466073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9" name="Text Placeholder 10">
            <a:extLst>
              <a:ext uri="{FF2B5EF4-FFF2-40B4-BE49-F238E27FC236}">
                <a16:creationId xmlns:a16="http://schemas.microsoft.com/office/drawing/2014/main" id="{F6749280-76D3-4BF7-B1A3-738CBA2AC6E1}"/>
              </a:ext>
            </a:extLst>
          </p:cNvPr>
          <p:cNvSpPr>
            <a:spLocks noGrp="1"/>
          </p:cNvSpPr>
          <p:nvPr>
            <p:ph type="body" sz="quarter" idx="23" hasCustomPrompt="1"/>
          </p:nvPr>
        </p:nvSpPr>
        <p:spPr>
          <a:xfrm>
            <a:off x="6808788" y="556101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50" name="Text Placeholder 10">
            <a:extLst>
              <a:ext uri="{FF2B5EF4-FFF2-40B4-BE49-F238E27FC236}">
                <a16:creationId xmlns:a16="http://schemas.microsoft.com/office/drawing/2014/main" id="{3D39FB5E-BEB7-480E-BD5B-6450B9818247}"/>
              </a:ext>
            </a:extLst>
          </p:cNvPr>
          <p:cNvSpPr>
            <a:spLocks noGrp="1"/>
          </p:cNvSpPr>
          <p:nvPr>
            <p:ph type="body" sz="quarter" idx="24" hasCustomPrompt="1"/>
          </p:nvPr>
        </p:nvSpPr>
        <p:spPr>
          <a:xfrm>
            <a:off x="6808788" y="584818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51" name="Text Placeholder 2">
            <a:extLst>
              <a:ext uri="{FF2B5EF4-FFF2-40B4-BE49-F238E27FC236}">
                <a16:creationId xmlns:a16="http://schemas.microsoft.com/office/drawing/2014/main" id="{83C37D6E-1FF2-4690-9AE8-594848D999DC}"/>
              </a:ext>
            </a:extLst>
          </p:cNvPr>
          <p:cNvSpPr>
            <a:spLocks noGrp="1"/>
          </p:cNvSpPr>
          <p:nvPr>
            <p:ph type="body" sz="quarter" idx="25" hasCustomPrompt="1"/>
          </p:nvPr>
        </p:nvSpPr>
        <p:spPr>
          <a:xfrm>
            <a:off x="5490173" y="8096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2" name="Text Placeholder 2">
            <a:extLst>
              <a:ext uri="{FF2B5EF4-FFF2-40B4-BE49-F238E27FC236}">
                <a16:creationId xmlns:a16="http://schemas.microsoft.com/office/drawing/2014/main" id="{59F71BE3-93CA-46AB-8D26-F24596B47601}"/>
              </a:ext>
            </a:extLst>
          </p:cNvPr>
          <p:cNvSpPr>
            <a:spLocks noGrp="1"/>
          </p:cNvSpPr>
          <p:nvPr>
            <p:ph type="body" sz="quarter" idx="26" hasCustomPrompt="1"/>
          </p:nvPr>
        </p:nvSpPr>
        <p:spPr>
          <a:xfrm>
            <a:off x="5490173" y="19970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3" name="Text Placeholder 2">
            <a:extLst>
              <a:ext uri="{FF2B5EF4-FFF2-40B4-BE49-F238E27FC236}">
                <a16:creationId xmlns:a16="http://schemas.microsoft.com/office/drawing/2014/main" id="{CE3E73C4-A37F-460B-BA89-549C9252C14D}"/>
              </a:ext>
            </a:extLst>
          </p:cNvPr>
          <p:cNvSpPr>
            <a:spLocks noGrp="1"/>
          </p:cNvSpPr>
          <p:nvPr>
            <p:ph type="body" sz="quarter" idx="31" hasCustomPrompt="1"/>
          </p:nvPr>
        </p:nvSpPr>
        <p:spPr>
          <a:xfrm>
            <a:off x="5490173" y="31845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4" name="Text Placeholder 2">
            <a:extLst>
              <a:ext uri="{FF2B5EF4-FFF2-40B4-BE49-F238E27FC236}">
                <a16:creationId xmlns:a16="http://schemas.microsoft.com/office/drawing/2014/main" id="{35961274-D222-4A4B-A2DE-0C4295A75A56}"/>
              </a:ext>
            </a:extLst>
          </p:cNvPr>
          <p:cNvSpPr>
            <a:spLocks noGrp="1"/>
          </p:cNvSpPr>
          <p:nvPr>
            <p:ph type="body" sz="quarter" idx="28" hasCustomPrompt="1"/>
          </p:nvPr>
        </p:nvSpPr>
        <p:spPr>
          <a:xfrm>
            <a:off x="5490173" y="43719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5" name="Text Placeholder 2">
            <a:extLst>
              <a:ext uri="{FF2B5EF4-FFF2-40B4-BE49-F238E27FC236}">
                <a16:creationId xmlns:a16="http://schemas.microsoft.com/office/drawing/2014/main" id="{BB6E3DD2-FF2E-4B18-983F-A2BE1151839F}"/>
              </a:ext>
            </a:extLst>
          </p:cNvPr>
          <p:cNvSpPr>
            <a:spLocks noGrp="1"/>
          </p:cNvSpPr>
          <p:nvPr>
            <p:ph type="body" sz="quarter" idx="32" hasCustomPrompt="1"/>
          </p:nvPr>
        </p:nvSpPr>
        <p:spPr>
          <a:xfrm>
            <a:off x="5490173" y="55594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6" name="Text Placeholder 26">
            <a:extLst>
              <a:ext uri="{FF2B5EF4-FFF2-40B4-BE49-F238E27FC236}">
                <a16:creationId xmlns:a16="http://schemas.microsoft.com/office/drawing/2014/main" id="{9B6956B3-17C9-4317-AE21-0960B0D68E06}"/>
              </a:ext>
            </a:extLst>
          </p:cNvPr>
          <p:cNvSpPr>
            <a:spLocks noGrp="1"/>
          </p:cNvSpPr>
          <p:nvPr>
            <p:ph type="body" sz="quarter" idx="33"/>
          </p:nvPr>
        </p:nvSpPr>
        <p:spPr>
          <a:xfrm>
            <a:off x="6149975" y="1096013"/>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7" name="Text Placeholder 26">
            <a:extLst>
              <a:ext uri="{FF2B5EF4-FFF2-40B4-BE49-F238E27FC236}">
                <a16:creationId xmlns:a16="http://schemas.microsoft.com/office/drawing/2014/main" id="{75248F97-C060-4075-825E-ED794A8E61F4}"/>
              </a:ext>
            </a:extLst>
          </p:cNvPr>
          <p:cNvSpPr>
            <a:spLocks noGrp="1"/>
          </p:cNvSpPr>
          <p:nvPr>
            <p:ph type="body" sz="quarter" idx="34"/>
          </p:nvPr>
        </p:nvSpPr>
        <p:spPr>
          <a:xfrm>
            <a:off x="6149975" y="2283607"/>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26">
            <a:extLst>
              <a:ext uri="{FF2B5EF4-FFF2-40B4-BE49-F238E27FC236}">
                <a16:creationId xmlns:a16="http://schemas.microsoft.com/office/drawing/2014/main" id="{34BD2913-D8E5-459B-AFB9-34732FB7C049}"/>
              </a:ext>
            </a:extLst>
          </p:cNvPr>
          <p:cNvSpPr>
            <a:spLocks noGrp="1"/>
          </p:cNvSpPr>
          <p:nvPr>
            <p:ph type="body" sz="quarter" idx="35"/>
          </p:nvPr>
        </p:nvSpPr>
        <p:spPr>
          <a:xfrm>
            <a:off x="6149975" y="3471201"/>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26">
            <a:extLst>
              <a:ext uri="{FF2B5EF4-FFF2-40B4-BE49-F238E27FC236}">
                <a16:creationId xmlns:a16="http://schemas.microsoft.com/office/drawing/2014/main" id="{32770C01-908E-4DAE-9EB6-12E75BF843CC}"/>
              </a:ext>
            </a:extLst>
          </p:cNvPr>
          <p:cNvSpPr>
            <a:spLocks noGrp="1"/>
          </p:cNvSpPr>
          <p:nvPr>
            <p:ph type="body" sz="quarter" idx="36"/>
          </p:nvPr>
        </p:nvSpPr>
        <p:spPr>
          <a:xfrm>
            <a:off x="6149975" y="4658795"/>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0" name="Text Placeholder 26">
            <a:extLst>
              <a:ext uri="{FF2B5EF4-FFF2-40B4-BE49-F238E27FC236}">
                <a16:creationId xmlns:a16="http://schemas.microsoft.com/office/drawing/2014/main" id="{3B923817-7288-4FFC-BFD8-B4A803A2193D}"/>
              </a:ext>
            </a:extLst>
          </p:cNvPr>
          <p:cNvSpPr>
            <a:spLocks noGrp="1"/>
          </p:cNvSpPr>
          <p:nvPr>
            <p:ph type="body" sz="quarter" idx="37"/>
          </p:nvPr>
        </p:nvSpPr>
        <p:spPr>
          <a:xfrm>
            <a:off x="6149975" y="5846388"/>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550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42" presetClass="path" presetSubtype="0" decel="100000" fill="hold" grpId="1" nodeType="withEffect">
                                  <p:stCondLst>
                                    <p:cond delay="200"/>
                                  </p:stCondLst>
                                  <p:childTnLst>
                                    <p:animMotion origin="layout" path="M -0.01718 -0.00023 L -3.54167E-6 -2.22222E-6 " pathEditMode="relative" rAng="0" ptsTypes="AA">
                                      <p:cBhvr>
                                        <p:cTn id="9" dur="500" fill="hold"/>
                                        <p:tgtEl>
                                          <p:spTgt spid="39"/>
                                        </p:tgtEl>
                                        <p:attrNameLst>
                                          <p:attrName>ppt_x</p:attrName>
                                          <p:attrName>ppt_y</p:attrName>
                                        </p:attrNameLst>
                                      </p:cBhvr>
                                      <p:rCtr x="859" y="0"/>
                                    </p:animMotion>
                                  </p:childTnLst>
                                </p:cTn>
                              </p:par>
                              <p:par>
                                <p:cTn id="10" presetID="10" presetClass="entr" presetSubtype="0" fill="hold" grpId="0" nodeType="withEffect">
                                  <p:stCondLst>
                                    <p:cond delay="2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par>
                                <p:cTn id="13" presetID="42" presetClass="path" presetSubtype="0" decel="100000" fill="hold" grpId="1" nodeType="withEffect">
                                  <p:stCondLst>
                                    <p:cond delay="200"/>
                                  </p:stCondLst>
                                  <p:childTnLst>
                                    <p:animMotion origin="layout" path="M -0.01718 -0.00023 L -3.54167E-6 -2.22222E-6 " pathEditMode="relative" rAng="0" ptsTypes="AA">
                                      <p:cBhvr>
                                        <p:cTn id="14" dur="500" fill="hold"/>
                                        <p:tgtEl>
                                          <p:spTgt spid="40"/>
                                        </p:tgtEl>
                                        <p:attrNameLst>
                                          <p:attrName>ppt_x</p:attrName>
                                          <p:attrName>ppt_y</p:attrName>
                                        </p:attrNameLst>
                                      </p:cBhvr>
                                      <p:rCtr x="859" y="0"/>
                                    </p:animMotion>
                                  </p:childTnLst>
                                </p:cTn>
                              </p:par>
                              <p:par>
                                <p:cTn id="15" presetID="10" presetClass="entr" presetSubtype="0" fill="hold" grpId="0" nodeType="withEffect">
                                  <p:stCondLst>
                                    <p:cond delay="4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par>
                                <p:cTn id="18" presetID="42" presetClass="path" presetSubtype="0" decel="100000" fill="hold" grpId="1" nodeType="withEffect">
                                  <p:stCondLst>
                                    <p:cond delay="400"/>
                                  </p:stCondLst>
                                  <p:childTnLst>
                                    <p:animMotion origin="layout" path="M -0.01718 -0.00023 L -3.54167E-6 -1.85185E-6 " pathEditMode="relative" rAng="0" ptsTypes="AA">
                                      <p:cBhvr>
                                        <p:cTn id="19" dur="500" fill="hold"/>
                                        <p:tgtEl>
                                          <p:spTgt spid="43"/>
                                        </p:tgtEl>
                                        <p:attrNameLst>
                                          <p:attrName>ppt_x</p:attrName>
                                          <p:attrName>ppt_y</p:attrName>
                                        </p:attrNameLst>
                                      </p:cBhvr>
                                      <p:rCtr x="859" y="0"/>
                                    </p:animMotion>
                                  </p:childTnLst>
                                </p:cTn>
                              </p:par>
                              <p:par>
                                <p:cTn id="20" presetID="10" presetClass="entr" presetSubtype="0" fill="hold" grpId="0" nodeType="withEffect">
                                  <p:stCondLst>
                                    <p:cond delay="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childTnLst>
                                </p:cTn>
                              </p:par>
                              <p:par>
                                <p:cTn id="23" presetID="42" presetClass="path" presetSubtype="0" decel="100000" fill="hold" grpId="1" nodeType="withEffect">
                                  <p:stCondLst>
                                    <p:cond delay="400"/>
                                  </p:stCondLst>
                                  <p:childTnLst>
                                    <p:animMotion origin="layout" path="M -0.01718 -0.00023 L -3.54167E-6 -1.85185E-6 " pathEditMode="relative" rAng="0" ptsTypes="AA">
                                      <p:cBhvr>
                                        <p:cTn id="24" dur="500" fill="hold"/>
                                        <p:tgtEl>
                                          <p:spTgt spid="44"/>
                                        </p:tgtEl>
                                        <p:attrNameLst>
                                          <p:attrName>ppt_x</p:attrName>
                                          <p:attrName>ppt_y</p:attrName>
                                        </p:attrNameLst>
                                      </p:cBhvr>
                                      <p:rCtr x="859" y="0"/>
                                    </p:animMotion>
                                  </p:childTnLst>
                                </p:cTn>
                              </p:par>
                              <p:par>
                                <p:cTn id="25" presetID="10" presetClass="entr" presetSubtype="0" fill="hold" grpId="0" nodeType="withEffect">
                                  <p:stCondLst>
                                    <p:cond delay="6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par>
                                <p:cTn id="28" presetID="42" presetClass="path" presetSubtype="0" decel="100000" fill="hold" grpId="1" nodeType="withEffect">
                                  <p:stCondLst>
                                    <p:cond delay="600"/>
                                  </p:stCondLst>
                                  <p:childTnLst>
                                    <p:animMotion origin="layout" path="M -0.01718 -0.00023 L -3.54167E-6 -2.96296E-6 " pathEditMode="relative" rAng="0" ptsTypes="AA">
                                      <p:cBhvr>
                                        <p:cTn id="29" dur="500" fill="hold"/>
                                        <p:tgtEl>
                                          <p:spTgt spid="45"/>
                                        </p:tgtEl>
                                        <p:attrNameLst>
                                          <p:attrName>ppt_x</p:attrName>
                                          <p:attrName>ppt_y</p:attrName>
                                        </p:attrNameLst>
                                      </p:cBhvr>
                                      <p:rCtr x="859" y="0"/>
                                    </p:animMotion>
                                  </p:childTnLst>
                                </p:cTn>
                              </p:par>
                              <p:par>
                                <p:cTn id="30" presetID="10" presetClass="entr" presetSubtype="0" fill="hold" grpId="0" nodeType="withEffect">
                                  <p:stCondLst>
                                    <p:cond delay="6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50"/>
                                        <p:tgtEl>
                                          <p:spTgt spid="46"/>
                                        </p:tgtEl>
                                      </p:cBhvr>
                                    </p:animEffect>
                                  </p:childTnLst>
                                </p:cTn>
                              </p:par>
                              <p:par>
                                <p:cTn id="33" presetID="42" presetClass="path" presetSubtype="0" decel="100000" fill="hold" grpId="1" nodeType="withEffect">
                                  <p:stCondLst>
                                    <p:cond delay="600"/>
                                  </p:stCondLst>
                                  <p:childTnLst>
                                    <p:animMotion origin="layout" path="M -0.01718 -0.00023 L -3.54167E-6 -2.96296E-6 " pathEditMode="relative" rAng="0" ptsTypes="AA">
                                      <p:cBhvr>
                                        <p:cTn id="34" dur="500" fill="hold"/>
                                        <p:tgtEl>
                                          <p:spTgt spid="46"/>
                                        </p:tgtEl>
                                        <p:attrNameLst>
                                          <p:attrName>ppt_x</p:attrName>
                                          <p:attrName>ppt_y</p:attrName>
                                        </p:attrNameLst>
                                      </p:cBhvr>
                                      <p:rCtr x="859" y="0"/>
                                    </p:animMotion>
                                  </p:childTnLst>
                                </p:cTn>
                              </p:par>
                              <p:par>
                                <p:cTn id="35" presetID="10" presetClass="entr" presetSubtype="0" fill="hold" grpId="0" nodeType="withEffect">
                                  <p:stCondLst>
                                    <p:cond delay="8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50"/>
                                        <p:tgtEl>
                                          <p:spTgt spid="47"/>
                                        </p:tgtEl>
                                      </p:cBhvr>
                                    </p:animEffect>
                                  </p:childTnLst>
                                </p:cTn>
                              </p:par>
                              <p:par>
                                <p:cTn id="38" presetID="42" presetClass="path" presetSubtype="0" decel="100000" fill="hold" grpId="1" nodeType="withEffect">
                                  <p:stCondLst>
                                    <p:cond delay="800"/>
                                  </p:stCondLst>
                                  <p:childTnLst>
                                    <p:animMotion origin="layout" path="M -0.01718 -0.00024 L -3.54167E-6 4.81481E-6 " pathEditMode="relative" rAng="0" ptsTypes="AA">
                                      <p:cBhvr>
                                        <p:cTn id="39" dur="500" fill="hold"/>
                                        <p:tgtEl>
                                          <p:spTgt spid="47"/>
                                        </p:tgtEl>
                                        <p:attrNameLst>
                                          <p:attrName>ppt_x</p:attrName>
                                          <p:attrName>ppt_y</p:attrName>
                                        </p:attrNameLst>
                                      </p:cBhvr>
                                      <p:rCtr x="859" y="0"/>
                                    </p:animMotion>
                                  </p:childTnLst>
                                </p:cTn>
                              </p:par>
                              <p:par>
                                <p:cTn id="40" presetID="10" presetClass="entr" presetSubtype="0" fill="hold" grpId="0" nodeType="withEffect">
                                  <p:stCondLst>
                                    <p:cond delay="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childTnLst>
                                </p:cTn>
                              </p:par>
                              <p:par>
                                <p:cTn id="43" presetID="42" presetClass="path" presetSubtype="0" decel="100000" fill="hold" grpId="1" nodeType="withEffect">
                                  <p:stCondLst>
                                    <p:cond delay="800"/>
                                  </p:stCondLst>
                                  <p:childTnLst>
                                    <p:animMotion origin="layout" path="M -0.01718 -0.00024 L -3.54167E-6 4.81481E-6 " pathEditMode="relative" rAng="0" ptsTypes="AA">
                                      <p:cBhvr>
                                        <p:cTn id="44" dur="500" fill="hold"/>
                                        <p:tgtEl>
                                          <p:spTgt spid="48"/>
                                        </p:tgtEl>
                                        <p:attrNameLst>
                                          <p:attrName>ppt_x</p:attrName>
                                          <p:attrName>ppt_y</p:attrName>
                                        </p:attrNameLst>
                                      </p:cBhvr>
                                      <p:rCtr x="859" y="0"/>
                                    </p:animMotion>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par>
                                <p:cTn id="48" presetID="42" presetClass="path" presetSubtype="0" decel="100000" fill="hold" grpId="1" nodeType="withEffect">
                                  <p:stCondLst>
                                    <p:cond delay="1000"/>
                                  </p:stCondLst>
                                  <p:childTnLst>
                                    <p:animMotion origin="layout" path="M -0.01718 -0.00023 L -3.54167E-6 3.33333E-6 " pathEditMode="relative" rAng="0" ptsTypes="AA">
                                      <p:cBhvr>
                                        <p:cTn id="49" dur="500" fill="hold"/>
                                        <p:tgtEl>
                                          <p:spTgt spid="49"/>
                                        </p:tgtEl>
                                        <p:attrNameLst>
                                          <p:attrName>ppt_x</p:attrName>
                                          <p:attrName>ppt_y</p:attrName>
                                        </p:attrNameLst>
                                      </p:cBhvr>
                                      <p:rCtr x="859" y="0"/>
                                    </p:animMotion>
                                  </p:childTnLst>
                                </p:cTn>
                              </p:par>
                              <p:par>
                                <p:cTn id="50" presetID="10" presetClass="entr" presetSubtype="0" fill="hold" grpId="0"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50"/>
                                        <p:tgtEl>
                                          <p:spTgt spid="50"/>
                                        </p:tgtEl>
                                      </p:cBhvr>
                                    </p:animEffect>
                                  </p:childTnLst>
                                </p:cTn>
                              </p:par>
                              <p:par>
                                <p:cTn id="53" presetID="42" presetClass="path" presetSubtype="0" decel="100000" fill="hold" grpId="1" nodeType="withEffect">
                                  <p:stCondLst>
                                    <p:cond delay="1000"/>
                                  </p:stCondLst>
                                  <p:childTnLst>
                                    <p:animMotion origin="layout" path="M -0.01718 -0.00023 L -3.54167E-6 3.33333E-6 " pathEditMode="relative" rAng="0" ptsTypes="AA">
                                      <p:cBhvr>
                                        <p:cTn id="54" dur="500" fill="hold"/>
                                        <p:tgtEl>
                                          <p:spTgt spid="50"/>
                                        </p:tgtEl>
                                        <p:attrNameLst>
                                          <p:attrName>ppt_x</p:attrName>
                                          <p:attrName>ppt_y</p:attrName>
                                        </p:attrNameLst>
                                      </p:cBhvr>
                                      <p:rCtr x="859" y="0"/>
                                    </p:animMotion>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50"/>
                                        <p:tgtEl>
                                          <p:spTgt spid="51"/>
                                        </p:tgtEl>
                                      </p:cBhvr>
                                    </p:animEffect>
                                  </p:childTnLst>
                                </p:cTn>
                              </p:par>
                              <p:par>
                                <p:cTn id="58" presetID="42" presetClass="path" presetSubtype="0" decel="100000" fill="hold" grpId="1" nodeType="withEffect">
                                  <p:stCondLst>
                                    <p:cond delay="200"/>
                                  </p:stCondLst>
                                  <p:childTnLst>
                                    <p:animMotion origin="layout" path="M 0.01666 -0.00046 L 3.75E-6 1.85185E-6 " pathEditMode="relative" rAng="0" ptsTypes="AA">
                                      <p:cBhvr>
                                        <p:cTn id="59" dur="500" fill="hold"/>
                                        <p:tgtEl>
                                          <p:spTgt spid="51"/>
                                        </p:tgtEl>
                                        <p:attrNameLst>
                                          <p:attrName>ppt_x</p:attrName>
                                          <p:attrName>ppt_y</p:attrName>
                                        </p:attrNameLst>
                                      </p:cBhvr>
                                      <p:rCtr x="-833" y="23"/>
                                    </p:animMotion>
                                  </p:childTnLst>
                                </p:cTn>
                              </p:par>
                              <p:par>
                                <p:cTn id="60" presetID="10" presetClass="entr" presetSubtype="0" fill="hold" grpId="0" nodeType="withEffect">
                                  <p:stCondLst>
                                    <p:cond delay="4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250"/>
                                        <p:tgtEl>
                                          <p:spTgt spid="52"/>
                                        </p:tgtEl>
                                      </p:cBhvr>
                                    </p:animEffect>
                                  </p:childTnLst>
                                </p:cTn>
                              </p:par>
                              <p:par>
                                <p:cTn id="63" presetID="42" presetClass="path" presetSubtype="0" decel="100000" fill="hold" grpId="1" nodeType="withEffect">
                                  <p:stCondLst>
                                    <p:cond delay="400"/>
                                  </p:stCondLst>
                                  <p:childTnLst>
                                    <p:animMotion origin="layout" path="M 0.01666 -0.00046 L 3.75E-6 1.85185E-6 " pathEditMode="relative" rAng="0" ptsTypes="AA">
                                      <p:cBhvr>
                                        <p:cTn id="64" dur="500" fill="hold"/>
                                        <p:tgtEl>
                                          <p:spTgt spid="52"/>
                                        </p:tgtEl>
                                        <p:attrNameLst>
                                          <p:attrName>ppt_x</p:attrName>
                                          <p:attrName>ppt_y</p:attrName>
                                        </p:attrNameLst>
                                      </p:cBhvr>
                                      <p:rCtr x="-833" y="23"/>
                                    </p:animMotion>
                                  </p:childTnLst>
                                </p:cTn>
                              </p:par>
                              <p:par>
                                <p:cTn id="65" presetID="10" presetClass="entr" presetSubtype="0" fill="hold" grpId="0" nodeType="withEffect">
                                  <p:stCondLst>
                                    <p:cond delay="60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50"/>
                                        <p:tgtEl>
                                          <p:spTgt spid="53"/>
                                        </p:tgtEl>
                                      </p:cBhvr>
                                    </p:animEffect>
                                  </p:childTnLst>
                                </p:cTn>
                              </p:par>
                              <p:par>
                                <p:cTn id="68" presetID="42" presetClass="path" presetSubtype="0" decel="100000" fill="hold" grpId="1" nodeType="withEffect">
                                  <p:stCondLst>
                                    <p:cond delay="600"/>
                                  </p:stCondLst>
                                  <p:childTnLst>
                                    <p:animMotion origin="layout" path="M 0.01666 -0.00046 L 3.75E-6 1.85185E-6 " pathEditMode="relative" rAng="0" ptsTypes="AA">
                                      <p:cBhvr>
                                        <p:cTn id="69" dur="500" fill="hold"/>
                                        <p:tgtEl>
                                          <p:spTgt spid="53"/>
                                        </p:tgtEl>
                                        <p:attrNameLst>
                                          <p:attrName>ppt_x</p:attrName>
                                          <p:attrName>ppt_y</p:attrName>
                                        </p:attrNameLst>
                                      </p:cBhvr>
                                      <p:rCtr x="-833" y="23"/>
                                    </p:animMotion>
                                  </p:childTnLst>
                                </p:cTn>
                              </p:par>
                              <p:par>
                                <p:cTn id="70" presetID="10" presetClass="entr" presetSubtype="0" fill="hold" grpId="0" nodeType="withEffect">
                                  <p:stCondLst>
                                    <p:cond delay="80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50"/>
                                        <p:tgtEl>
                                          <p:spTgt spid="54"/>
                                        </p:tgtEl>
                                      </p:cBhvr>
                                    </p:animEffect>
                                  </p:childTnLst>
                                </p:cTn>
                              </p:par>
                              <p:par>
                                <p:cTn id="73" presetID="42" presetClass="path" presetSubtype="0" decel="100000" fill="hold" grpId="1" nodeType="withEffect">
                                  <p:stCondLst>
                                    <p:cond delay="800"/>
                                  </p:stCondLst>
                                  <p:childTnLst>
                                    <p:animMotion origin="layout" path="M 0.01666 -0.00046 L 3.75E-6 1.85185E-6 " pathEditMode="relative" rAng="0" ptsTypes="AA">
                                      <p:cBhvr>
                                        <p:cTn id="74" dur="500" fill="hold"/>
                                        <p:tgtEl>
                                          <p:spTgt spid="54"/>
                                        </p:tgtEl>
                                        <p:attrNameLst>
                                          <p:attrName>ppt_x</p:attrName>
                                          <p:attrName>ppt_y</p:attrName>
                                        </p:attrNameLst>
                                      </p:cBhvr>
                                      <p:rCtr x="-833" y="23"/>
                                    </p:animMotion>
                                  </p:childTnLst>
                                </p:cTn>
                              </p:par>
                              <p:par>
                                <p:cTn id="75" presetID="10" presetClass="entr" presetSubtype="0" fill="hold" grpId="0" nodeType="withEffect">
                                  <p:stCondLst>
                                    <p:cond delay="100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250"/>
                                        <p:tgtEl>
                                          <p:spTgt spid="55"/>
                                        </p:tgtEl>
                                      </p:cBhvr>
                                    </p:animEffect>
                                  </p:childTnLst>
                                </p:cTn>
                              </p:par>
                              <p:par>
                                <p:cTn id="78" presetID="42" presetClass="path" presetSubtype="0" decel="100000" fill="hold" grpId="1" nodeType="withEffect">
                                  <p:stCondLst>
                                    <p:cond delay="1000"/>
                                  </p:stCondLst>
                                  <p:childTnLst>
                                    <p:animMotion origin="layout" path="M 0.01666 -0.00046 L 3.75E-6 1.85185E-6 " pathEditMode="relative" rAng="0" ptsTypes="AA">
                                      <p:cBhvr>
                                        <p:cTn id="79" dur="500" fill="hold"/>
                                        <p:tgtEl>
                                          <p:spTgt spid="55"/>
                                        </p:tgtEl>
                                        <p:attrNameLst>
                                          <p:attrName>ppt_x</p:attrName>
                                          <p:attrName>ppt_y</p:attrName>
                                        </p:attrNameLst>
                                      </p:cBhvr>
                                      <p:rCtr x="-833" y="23"/>
                                    </p:animMotion>
                                  </p:childTnLst>
                                </p:cTn>
                              </p:par>
                              <p:par>
                                <p:cTn id="80" presetID="16" presetClass="entr" presetSubtype="37" fill="hold" grpId="0" nodeType="withEffect">
                                  <p:stCondLst>
                                    <p:cond delay="200"/>
                                  </p:stCondLst>
                                  <p:childTnLst>
                                    <p:set>
                                      <p:cBhvr>
                                        <p:cTn id="81" dur="1" fill="hold">
                                          <p:stCondLst>
                                            <p:cond delay="0"/>
                                          </p:stCondLst>
                                        </p:cTn>
                                        <p:tgtEl>
                                          <p:spTgt spid="56"/>
                                        </p:tgtEl>
                                        <p:attrNameLst>
                                          <p:attrName>style.visibility</p:attrName>
                                        </p:attrNameLst>
                                      </p:cBhvr>
                                      <p:to>
                                        <p:strVal val="visible"/>
                                      </p:to>
                                    </p:set>
                                    <p:animEffect transition="in" filter="barn(outVertical)">
                                      <p:cBhvr>
                                        <p:cTn id="82" dur="500"/>
                                        <p:tgtEl>
                                          <p:spTgt spid="56"/>
                                        </p:tgtEl>
                                      </p:cBhvr>
                                    </p:animEffect>
                                  </p:childTnLst>
                                </p:cTn>
                              </p:par>
                              <p:par>
                                <p:cTn id="83" presetID="16" presetClass="entr" presetSubtype="37"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barn(outVertical)">
                                      <p:cBhvr>
                                        <p:cTn id="85" dur="500"/>
                                        <p:tgtEl>
                                          <p:spTgt spid="57"/>
                                        </p:tgtEl>
                                      </p:cBhvr>
                                    </p:animEffect>
                                  </p:childTnLst>
                                </p:cTn>
                              </p:par>
                              <p:par>
                                <p:cTn id="86" presetID="16" presetClass="entr" presetSubtype="37" fill="hold" grpId="0" nodeType="withEffect">
                                  <p:stCondLst>
                                    <p:cond delay="600"/>
                                  </p:stCondLst>
                                  <p:childTnLst>
                                    <p:set>
                                      <p:cBhvr>
                                        <p:cTn id="87" dur="1" fill="hold">
                                          <p:stCondLst>
                                            <p:cond delay="0"/>
                                          </p:stCondLst>
                                        </p:cTn>
                                        <p:tgtEl>
                                          <p:spTgt spid="58"/>
                                        </p:tgtEl>
                                        <p:attrNameLst>
                                          <p:attrName>style.visibility</p:attrName>
                                        </p:attrNameLst>
                                      </p:cBhvr>
                                      <p:to>
                                        <p:strVal val="visible"/>
                                      </p:to>
                                    </p:set>
                                    <p:animEffect transition="in" filter="barn(outVertical)">
                                      <p:cBhvr>
                                        <p:cTn id="88" dur="500"/>
                                        <p:tgtEl>
                                          <p:spTgt spid="58"/>
                                        </p:tgtEl>
                                      </p:cBhvr>
                                    </p:animEffect>
                                  </p:childTnLst>
                                </p:cTn>
                              </p:par>
                              <p:par>
                                <p:cTn id="89" presetID="16" presetClass="entr" presetSubtype="37" fill="hold" grpId="0" nodeType="withEffect">
                                  <p:stCondLst>
                                    <p:cond delay="800"/>
                                  </p:stCondLst>
                                  <p:childTnLst>
                                    <p:set>
                                      <p:cBhvr>
                                        <p:cTn id="90" dur="1" fill="hold">
                                          <p:stCondLst>
                                            <p:cond delay="0"/>
                                          </p:stCondLst>
                                        </p:cTn>
                                        <p:tgtEl>
                                          <p:spTgt spid="59"/>
                                        </p:tgtEl>
                                        <p:attrNameLst>
                                          <p:attrName>style.visibility</p:attrName>
                                        </p:attrNameLst>
                                      </p:cBhvr>
                                      <p:to>
                                        <p:strVal val="visible"/>
                                      </p:to>
                                    </p:set>
                                    <p:animEffect transition="in" filter="barn(outVertical)">
                                      <p:cBhvr>
                                        <p:cTn id="91" dur="500"/>
                                        <p:tgtEl>
                                          <p:spTgt spid="59"/>
                                        </p:tgtEl>
                                      </p:cBhvr>
                                    </p:animEffect>
                                  </p:childTnLst>
                                </p:cTn>
                              </p:par>
                              <p:par>
                                <p:cTn id="92" presetID="16" presetClass="entr" presetSubtype="37" fill="hold" grpId="0" nodeType="withEffect">
                                  <p:stCondLst>
                                    <p:cond delay="1000"/>
                                  </p:stCondLst>
                                  <p:childTnLst>
                                    <p:set>
                                      <p:cBhvr>
                                        <p:cTn id="93" dur="1" fill="hold">
                                          <p:stCondLst>
                                            <p:cond delay="0"/>
                                          </p:stCondLst>
                                        </p:cTn>
                                        <p:tgtEl>
                                          <p:spTgt spid="60"/>
                                        </p:tgtEl>
                                        <p:attrNameLst>
                                          <p:attrName>style.visibility</p:attrName>
                                        </p:attrNameLst>
                                      </p:cBhvr>
                                      <p:to>
                                        <p:strVal val="visible"/>
                                      </p:to>
                                    </p:set>
                                    <p:animEffect transition="in" filter="barn(outVertical)">
                                      <p:cBhvr>
                                        <p:cTn id="9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tmplLst>
          <p:tmpl>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p:bldP spid="40" grpId="0">
        <p:tmplLst>
          <p:tmpl>
            <p:tnLst>
              <p:par>
                <p:cTn presetID="10"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250"/>
                        <p:tgtEl>
                          <p:spTgt spid="40"/>
                        </p:tgtEl>
                      </p:cBhvr>
                    </p:animEffect>
                  </p:childTnLst>
                </p:cTn>
              </p:par>
            </p:tnLst>
          </p:tmpl>
        </p:tmplLst>
      </p:bldP>
      <p:bldP spid="40" grpId="1"/>
      <p:bldP spid="43" grpId="0">
        <p:tmplLst>
          <p:tmpl>
            <p:tnLst>
              <p:par>
                <p:cTn presetID="10" presetClass="entr" presetSubtype="0" fill="hold" nodeType="withEffect">
                  <p:stCondLst>
                    <p:cond delay="40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3" grpId="1"/>
      <p:bldP spid="44" grpId="0">
        <p:tmplLst>
          <p:tmpl>
            <p:tnLst>
              <p:par>
                <p:cTn presetID="10" presetClass="entr" presetSubtype="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Effect transition="in" filter="fade">
                      <p:cBhvr>
                        <p:cTn dur="250"/>
                        <p:tgtEl>
                          <p:spTgt spid="44"/>
                        </p:tgtEl>
                      </p:cBhvr>
                    </p:animEffect>
                  </p:childTnLst>
                </p:cTn>
              </p:par>
            </p:tnLst>
          </p:tmpl>
        </p:tmplLst>
      </p:bldP>
      <p:bldP spid="44" grpId="1"/>
      <p:bldP spid="45" grpId="0">
        <p:tmplLst>
          <p:tmpl>
            <p:tnLst>
              <p:par>
                <p:cTn presetID="10" presetClass="entr" presetSubtype="0" fill="hold" nodeType="withEffect">
                  <p:stCondLst>
                    <p:cond delay="60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5" grpId="1"/>
      <p:bldP spid="46" grpId="0">
        <p:tmplLst>
          <p:tmpl>
            <p:tnLst>
              <p:par>
                <p:cTn presetID="10" presetClass="entr" presetSubtype="0" fill="hold" nodeType="withEffect">
                  <p:stCondLst>
                    <p:cond delay="600"/>
                  </p:stCondLst>
                  <p:childTnLst>
                    <p:set>
                      <p:cBhvr>
                        <p:cTn dur="1" fill="hold">
                          <p:stCondLst>
                            <p:cond delay="0"/>
                          </p:stCondLst>
                        </p:cTn>
                        <p:tgtEl>
                          <p:spTgt spid="46"/>
                        </p:tgtEl>
                        <p:attrNameLst>
                          <p:attrName>style.visibility</p:attrName>
                        </p:attrNameLst>
                      </p:cBhvr>
                      <p:to>
                        <p:strVal val="visible"/>
                      </p:to>
                    </p:set>
                    <p:animEffect transition="in" filter="fade">
                      <p:cBhvr>
                        <p:cTn dur="250"/>
                        <p:tgtEl>
                          <p:spTgt spid="46"/>
                        </p:tgtEl>
                      </p:cBhvr>
                    </p:animEffect>
                  </p:childTnLst>
                </p:cTn>
              </p:par>
            </p:tnLst>
          </p:tmpl>
        </p:tmplLst>
      </p:bldP>
      <p:bldP spid="46" grpId="1"/>
      <p:bldP spid="47" grpId="0">
        <p:tmplLst>
          <p:tmpl>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7" grpId="1"/>
      <p:bldP spid="48" grpId="0">
        <p:tmplLst>
          <p:tmpl>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p:bldP spid="49" grpId="0">
        <p:tmplLst>
          <p:tmpl>
            <p:tnLst>
              <p:par>
                <p:cTn presetID="10" presetClass="entr" presetSubtype="0" fill="hold" nodeType="withEffect">
                  <p:stCondLst>
                    <p:cond delay="100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p:bldP spid="50" grpId="0">
        <p:tmplLst>
          <p:tmpl>
            <p:tnLst>
              <p:par>
                <p:cTn presetID="10" presetClass="entr" presetSubtype="0" fill="hold" nodeType="withEffect">
                  <p:stCondLst>
                    <p:cond delay="10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p:bldP spid="51" grpId="0">
        <p:tmplLst>
          <p:tmpl>
            <p:tnLst>
              <p:par>
                <p:cTn presetID="10"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250"/>
                        <p:tgtEl>
                          <p:spTgt spid="51"/>
                        </p:tgtEl>
                      </p:cBhvr>
                    </p:animEffect>
                  </p:childTnLst>
                </p:cTn>
              </p:par>
            </p:tnLst>
          </p:tmpl>
        </p:tmplLst>
      </p:bldP>
      <p:bldP spid="51" grpId="1">
        <p:tmplLst>
          <p:tmpl>
            <p:tnLst>
              <p:par>
                <p:cTn presetID="42" presetClass="path" presetSubtype="0" decel="100000" fill="hold" nodeType="withEffect">
                  <p:stCondLst>
                    <p:cond delay="200"/>
                  </p:stCondLst>
                  <p:childTnLst>
                    <p:animMotion origin="layout" path="M 0.01666 -0.00046 L 3.75E-6 1.85185E-6 " pathEditMode="relative" rAng="0" ptsTypes="AA">
                      <p:cBhvr>
                        <p:cTn dur="500" fill="hold"/>
                        <p:tgtEl>
                          <p:spTgt spid="51"/>
                        </p:tgtEl>
                        <p:attrNameLst>
                          <p:attrName>ppt_x</p:attrName>
                          <p:attrName>ppt_y</p:attrName>
                        </p:attrNameLst>
                      </p:cBhvr>
                      <p:rCtr x="-833" y="23"/>
                    </p:animMotion>
                  </p:childTnLst>
                </p:cTn>
              </p:par>
            </p:tnLst>
          </p:tmpl>
        </p:tmplLst>
      </p:bldP>
      <p:bldP spid="52" grpId="0">
        <p:tmplLst>
          <p:tmpl>
            <p:tnLst>
              <p:par>
                <p:cTn presetID="10" presetClass="entr" presetSubtype="0" fill="hold" nodeType="withEffect">
                  <p:stCondLst>
                    <p:cond delay="400"/>
                  </p:stCondLst>
                  <p:childTnLst>
                    <p:set>
                      <p:cBhvr>
                        <p:cTn dur="1" fill="hold">
                          <p:stCondLst>
                            <p:cond delay="0"/>
                          </p:stCondLst>
                        </p:cTn>
                        <p:tgtEl>
                          <p:spTgt spid="52"/>
                        </p:tgtEl>
                        <p:attrNameLst>
                          <p:attrName>style.visibility</p:attrName>
                        </p:attrNameLst>
                      </p:cBhvr>
                      <p:to>
                        <p:strVal val="visible"/>
                      </p:to>
                    </p:set>
                    <p:animEffect transition="in" filter="fade">
                      <p:cBhvr>
                        <p:cTn dur="250"/>
                        <p:tgtEl>
                          <p:spTgt spid="52"/>
                        </p:tgtEl>
                      </p:cBhvr>
                    </p:animEffect>
                  </p:childTnLst>
                </p:cTn>
              </p:par>
            </p:tnLst>
          </p:tmpl>
        </p:tmplLst>
      </p:bldP>
      <p:bldP spid="52" grpId="1">
        <p:tmplLst>
          <p:tmpl>
            <p:tnLst>
              <p:par>
                <p:cTn presetID="42" presetClass="path" presetSubtype="0" decel="100000" fill="hold" nodeType="withEffect">
                  <p:stCondLst>
                    <p:cond delay="400"/>
                  </p:stCondLst>
                  <p:childTnLst>
                    <p:animMotion origin="layout" path="M 0.01666 -0.00046 L 3.75E-6 1.85185E-6 " pathEditMode="relative" rAng="0" ptsTypes="AA">
                      <p:cBhvr>
                        <p:cTn dur="500" fill="hold"/>
                        <p:tgtEl>
                          <p:spTgt spid="52"/>
                        </p:tgtEl>
                        <p:attrNameLst>
                          <p:attrName>ppt_x</p:attrName>
                          <p:attrName>ppt_y</p:attrName>
                        </p:attrNameLst>
                      </p:cBhvr>
                      <p:rCtr x="-833" y="23"/>
                    </p:animMotion>
                  </p:childTnLst>
                </p:cTn>
              </p:par>
            </p:tnLst>
          </p:tmpl>
        </p:tmplLst>
      </p:bldP>
      <p:bldP spid="53" grpId="0">
        <p:tmplLst>
          <p:tmpl>
            <p:tnLst>
              <p:par>
                <p:cTn presetID="10" presetClass="entr" presetSubtype="0" fill="hold" nodeType="withEffect">
                  <p:stCondLst>
                    <p:cond delay="600"/>
                  </p:stCondLst>
                  <p:childTnLst>
                    <p:set>
                      <p:cBhvr>
                        <p:cTn dur="1" fill="hold">
                          <p:stCondLst>
                            <p:cond delay="0"/>
                          </p:stCondLst>
                        </p:cTn>
                        <p:tgtEl>
                          <p:spTgt spid="53"/>
                        </p:tgtEl>
                        <p:attrNameLst>
                          <p:attrName>style.visibility</p:attrName>
                        </p:attrNameLst>
                      </p:cBhvr>
                      <p:to>
                        <p:strVal val="visible"/>
                      </p:to>
                    </p:set>
                    <p:animEffect transition="in" filter="fade">
                      <p:cBhvr>
                        <p:cTn dur="250"/>
                        <p:tgtEl>
                          <p:spTgt spid="53"/>
                        </p:tgtEl>
                      </p:cBhvr>
                    </p:animEffect>
                  </p:childTnLst>
                </p:cTn>
              </p:par>
            </p:tnLst>
          </p:tmpl>
        </p:tmplLst>
      </p:bldP>
      <p:bldP spid="53" grpId="1">
        <p:tmplLst>
          <p:tmpl>
            <p:tnLst>
              <p:par>
                <p:cTn presetID="42" presetClass="path" presetSubtype="0" decel="100000" fill="hold" nodeType="withEffect">
                  <p:stCondLst>
                    <p:cond delay="600"/>
                  </p:stCondLst>
                  <p:childTnLst>
                    <p:animMotion origin="layout" path="M 0.01666 -0.00046 L 3.75E-6 1.85185E-6 " pathEditMode="relative" rAng="0" ptsTypes="AA">
                      <p:cBhvr>
                        <p:cTn dur="500" fill="hold"/>
                        <p:tgtEl>
                          <p:spTgt spid="53"/>
                        </p:tgtEl>
                        <p:attrNameLst>
                          <p:attrName>ppt_x</p:attrName>
                          <p:attrName>ppt_y</p:attrName>
                        </p:attrNameLst>
                      </p:cBhvr>
                      <p:rCtr x="-833" y="23"/>
                    </p:animMotion>
                  </p:childTnLst>
                </p:cTn>
              </p:par>
            </p:tnLst>
          </p:tmpl>
        </p:tmplLst>
      </p:bldP>
      <p:bldP spid="54" grpId="0">
        <p:tmplLst>
          <p:tmpl>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250"/>
                        <p:tgtEl>
                          <p:spTgt spid="54"/>
                        </p:tgtEl>
                      </p:cBhvr>
                    </p:animEffect>
                  </p:childTnLst>
                </p:cTn>
              </p:par>
            </p:tnLst>
          </p:tmpl>
        </p:tmplLst>
      </p:bldP>
      <p:bldP spid="54" grpId="1">
        <p:tmplLst>
          <p:tmpl>
            <p:tnLst>
              <p:par>
                <p:cTn presetID="42" presetClass="path" presetSubtype="0" decel="100000" fill="hold" nodeType="withEffect">
                  <p:stCondLst>
                    <p:cond delay="800"/>
                  </p:stCondLst>
                  <p:childTnLst>
                    <p:animMotion origin="layout" path="M 0.01666 -0.00046 L 3.75E-6 1.85185E-6 " pathEditMode="relative" rAng="0" ptsTypes="AA">
                      <p:cBhvr>
                        <p:cTn dur="500" fill="hold"/>
                        <p:tgtEl>
                          <p:spTgt spid="54"/>
                        </p:tgtEl>
                        <p:attrNameLst>
                          <p:attrName>ppt_x</p:attrName>
                          <p:attrName>ppt_y</p:attrName>
                        </p:attrNameLst>
                      </p:cBhvr>
                      <p:rCtr x="-833" y="23"/>
                    </p:animMotion>
                  </p:childTnLst>
                </p:cTn>
              </p:par>
            </p:tnLst>
          </p:tmpl>
        </p:tmplLst>
      </p:bldP>
      <p:bldP spid="55" grpId="0">
        <p:tmplLst>
          <p:tmpl>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250"/>
                        <p:tgtEl>
                          <p:spTgt spid="55"/>
                        </p:tgtEl>
                      </p:cBhvr>
                    </p:animEffect>
                  </p:childTnLst>
                </p:cTn>
              </p:par>
            </p:tnLst>
          </p:tmpl>
        </p:tmplLst>
      </p:bldP>
      <p:bldP spid="55" grpId="1">
        <p:tmplLst>
          <p:tmpl>
            <p:tnLst>
              <p:par>
                <p:cTn presetID="42" presetClass="path" presetSubtype="0" decel="100000" fill="hold" nodeType="withEffect">
                  <p:stCondLst>
                    <p:cond delay="1000"/>
                  </p:stCondLst>
                  <p:childTnLst>
                    <p:animMotion origin="layout" path="M 0.01666 -0.00046 L 3.75E-6 1.85185E-6 " pathEditMode="relative" rAng="0" ptsTypes="AA">
                      <p:cBhvr>
                        <p:cTn dur="500" fill="hold"/>
                        <p:tgtEl>
                          <p:spTgt spid="55"/>
                        </p:tgtEl>
                        <p:attrNameLst>
                          <p:attrName>ppt_x</p:attrName>
                          <p:attrName>ppt_y</p:attrName>
                        </p:attrNameLst>
                      </p:cBhvr>
                      <p:rCtr x="-833" y="23"/>
                    </p:animMotion>
                  </p:childTnLst>
                </p:cTn>
              </p:par>
            </p:tnLst>
          </p:tmpl>
        </p:tmplLst>
      </p:bldP>
      <p:bldP spid="56" grpId="0" animBg="1">
        <p:tmplLst>
          <p:tmpl>
            <p:tnLst>
              <p:par>
                <p:cTn presetID="16" presetClass="entr" presetSubtype="37"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barn(outVertical)">
                      <p:cBhvr>
                        <p:cTn dur="500"/>
                        <p:tgtEl>
                          <p:spTgt spid="56"/>
                        </p:tgtEl>
                      </p:cBhvr>
                    </p:animEffect>
                  </p:childTnLst>
                </p:cTn>
              </p:par>
            </p:tnLst>
          </p:tmpl>
        </p:tmplLst>
      </p:bldP>
      <p:bldP spid="57" grpId="0" animBg="1">
        <p:tmplLst>
          <p:tmpl>
            <p:tnLst>
              <p:par>
                <p:cTn presetID="16" presetClass="entr" presetSubtype="37" fill="hold" nodeType="withEffect">
                  <p:stCondLst>
                    <p:cond delay="400"/>
                  </p:stCondLst>
                  <p:childTnLst>
                    <p:set>
                      <p:cBhvr>
                        <p:cTn dur="1" fill="hold">
                          <p:stCondLst>
                            <p:cond delay="0"/>
                          </p:stCondLst>
                        </p:cTn>
                        <p:tgtEl>
                          <p:spTgt spid="57"/>
                        </p:tgtEl>
                        <p:attrNameLst>
                          <p:attrName>style.visibility</p:attrName>
                        </p:attrNameLst>
                      </p:cBhvr>
                      <p:to>
                        <p:strVal val="visible"/>
                      </p:to>
                    </p:set>
                    <p:animEffect transition="in" filter="barn(outVertical)">
                      <p:cBhvr>
                        <p:cTn dur="500"/>
                        <p:tgtEl>
                          <p:spTgt spid="57"/>
                        </p:tgtEl>
                      </p:cBhvr>
                    </p:animEffect>
                  </p:childTnLst>
                </p:cTn>
              </p:par>
            </p:tnLst>
          </p:tmpl>
        </p:tmplLst>
      </p:bldP>
      <p:bldP spid="58" grpId="0" animBg="1">
        <p:tmplLst>
          <p:tmpl>
            <p:tnLst>
              <p:par>
                <p:cTn presetID="16" presetClass="entr" presetSubtype="37" fill="hold" nodeType="withEffect">
                  <p:stCondLst>
                    <p:cond delay="600"/>
                  </p:stCondLst>
                  <p:childTnLst>
                    <p:set>
                      <p:cBhvr>
                        <p:cTn dur="1" fill="hold">
                          <p:stCondLst>
                            <p:cond delay="0"/>
                          </p:stCondLst>
                        </p:cTn>
                        <p:tgtEl>
                          <p:spTgt spid="58"/>
                        </p:tgtEl>
                        <p:attrNameLst>
                          <p:attrName>style.visibility</p:attrName>
                        </p:attrNameLst>
                      </p:cBhvr>
                      <p:to>
                        <p:strVal val="visible"/>
                      </p:to>
                    </p:set>
                    <p:animEffect transition="in" filter="barn(outVertical)">
                      <p:cBhvr>
                        <p:cTn dur="500"/>
                        <p:tgtEl>
                          <p:spTgt spid="58"/>
                        </p:tgtEl>
                      </p:cBhvr>
                    </p:animEffect>
                  </p:childTnLst>
                </p:cTn>
              </p:par>
            </p:tnLst>
          </p:tmpl>
        </p:tmplLst>
      </p:bldP>
      <p:bldP spid="59" grpId="0" animBg="1">
        <p:tmplLst>
          <p:tmpl>
            <p:tnLst>
              <p:par>
                <p:cTn presetID="16" presetClass="entr" presetSubtype="37"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barn(outVertical)">
                      <p:cBhvr>
                        <p:cTn dur="500"/>
                        <p:tgtEl>
                          <p:spTgt spid="59"/>
                        </p:tgtEl>
                      </p:cBhvr>
                    </p:animEffect>
                  </p:childTnLst>
                </p:cTn>
              </p:par>
            </p:tnLst>
          </p:tmpl>
        </p:tmplLst>
      </p:bldP>
      <p:bldP spid="60" grpId="0" animBg="1">
        <p:tmplLst>
          <p:tmpl>
            <p:tnLst>
              <p:par>
                <p:cTn presetID="16" presetClass="entr" presetSubtype="37" fill="hold" nodeType="withEffect">
                  <p:stCondLst>
                    <p:cond delay="1000"/>
                  </p:stCondLst>
                  <p:childTnLst>
                    <p:set>
                      <p:cBhvr>
                        <p:cTn dur="1" fill="hold">
                          <p:stCondLst>
                            <p:cond delay="0"/>
                          </p:stCondLst>
                        </p:cTn>
                        <p:tgtEl>
                          <p:spTgt spid="60"/>
                        </p:tgtEl>
                        <p:attrNameLst>
                          <p:attrName>style.visibility</p:attrName>
                        </p:attrNameLst>
                      </p:cBhvr>
                      <p:to>
                        <p:strVal val="visible"/>
                      </p:to>
                    </p:set>
                    <p:animEffect transition="in" filter="barn(outVertical)">
                      <p:cBhvr>
                        <p:cTn dur="500"/>
                        <p:tgtEl>
                          <p:spTgt spid="60"/>
                        </p:tgtEl>
                      </p:cBhvr>
                    </p:animEffect>
                  </p:childTnLst>
                </p:cTn>
              </p:par>
            </p:tnLst>
          </p:tmpl>
        </p:tmplLst>
      </p:bldP>
    </p:bldLst>
  </p:timing>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247C66-F6DE-44EA-879A-981A191E9E7E}"/>
              </a:ext>
            </a:extLst>
          </p:cNvPr>
          <p:cNvSpPr>
            <a:spLocks noGrp="1"/>
          </p:cNvSpPr>
          <p:nvPr>
            <p:ph type="title" hasCustomPrompt="1"/>
          </p:nvPr>
        </p:nvSpPr>
        <p:spPr>
          <a:xfrm>
            <a:off x="435109" y="1054101"/>
            <a:ext cx="2968490" cy="1428750"/>
          </a:xfrm>
        </p:spPr>
        <p:txBody>
          <a:bodyPr rIns="0"/>
          <a:lstStyle>
            <a:lvl1pPr>
              <a:defRPr/>
            </a:lvl1pPr>
          </a:lstStyle>
          <a:p>
            <a:r>
              <a:rPr lang="en-US"/>
              <a:t>Title Here, Max 3 Lines, Title Case, Bold, White, 28</a:t>
            </a:r>
          </a:p>
        </p:txBody>
      </p:sp>
      <p:sp>
        <p:nvSpPr>
          <p:cNvPr id="13" name="Text Placeholder 6">
            <a:extLst>
              <a:ext uri="{FF2B5EF4-FFF2-40B4-BE49-F238E27FC236}">
                <a16:creationId xmlns:a16="http://schemas.microsoft.com/office/drawing/2014/main" id="{1644FA94-7EE8-4BA5-AE22-85A75F3F29B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300"/>
              </a:spcBef>
              <a:spcAft>
                <a:spcPts val="30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6" name="Text Placeholder 13">
            <a:extLst>
              <a:ext uri="{FF2B5EF4-FFF2-40B4-BE49-F238E27FC236}">
                <a16:creationId xmlns:a16="http://schemas.microsoft.com/office/drawing/2014/main" id="{EF75A340-E985-4ABB-9631-4C40DBA51263}"/>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BA25F6A4-51E5-40EB-9B20-D3240C49633C}"/>
              </a:ext>
            </a:extLst>
          </p:cNvPr>
          <p:cNvSpPr>
            <a:spLocks noGrp="1"/>
          </p:cNvSpPr>
          <p:nvPr>
            <p:ph type="ftr" sz="quarter" idx="21"/>
          </p:nvPr>
        </p:nvSpPr>
        <p:spPr/>
        <p:txBody>
          <a:bodyPr/>
          <a:lstStyle/>
          <a:p>
            <a:r>
              <a:rPr lang="en-US"/>
              <a:t>© Copyright 2023 VNS Health. All rights reserved.</a:t>
            </a:r>
          </a:p>
        </p:txBody>
      </p:sp>
      <p:sp>
        <p:nvSpPr>
          <p:cNvPr id="20" name="Slide Number Placeholder 19">
            <a:extLst>
              <a:ext uri="{FF2B5EF4-FFF2-40B4-BE49-F238E27FC236}">
                <a16:creationId xmlns:a16="http://schemas.microsoft.com/office/drawing/2014/main" id="{B20ED59F-639A-43B8-874F-110BA7C4E1FA}"/>
              </a:ext>
            </a:extLst>
          </p:cNvPr>
          <p:cNvSpPr>
            <a:spLocks noGrp="1"/>
          </p:cNvSpPr>
          <p:nvPr>
            <p:ph type="sldNum" sz="quarter" idx="22"/>
          </p:nvPr>
        </p:nvSpPr>
        <p:spPr/>
        <p:txBody>
          <a:bodyPr/>
          <a:lstStyle/>
          <a:p>
            <a:fld id="{66A3101B-02DE-4DBE-A52F-35092CF47DF2}" type="slidenum">
              <a:rPr lang="en-US" smtClean="0"/>
              <a:pPr/>
              <a:t>‹#›</a:t>
            </a:fld>
            <a:endParaRPr lang="en-US"/>
          </a:p>
        </p:txBody>
      </p:sp>
    </p:spTree>
    <p:custDataLst>
      <p:tags r:id="rId1"/>
    </p:custDataLst>
    <p:extLst>
      <p:ext uri="{BB962C8B-B14F-4D97-AF65-F5344CB8AC3E}">
        <p14:creationId xmlns:p14="http://schemas.microsoft.com/office/powerpoint/2010/main" val="24244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578F7A-8F74-EA0E-CF65-005D15647B95}"/>
              </a:ext>
            </a:extLst>
          </p:cNvPr>
          <p:cNvGraphicFramePr>
            <a:graphicFrameLocks noChangeAspect="1"/>
          </p:cNvGraphicFramePr>
          <p:nvPr userDrawn="1">
            <p:custDataLst>
              <p:tags r:id="rId20"/>
            </p:custDataLst>
            <p:extLst>
              <p:ext uri="{D42A27DB-BD31-4B8C-83A1-F6EECF244321}">
                <p14:modId xmlns:p14="http://schemas.microsoft.com/office/powerpoint/2010/main" val="207279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7" name="Object 6" hidden="1">
                        <a:extLst>
                          <a:ext uri="{FF2B5EF4-FFF2-40B4-BE49-F238E27FC236}">
                            <a16:creationId xmlns:a16="http://schemas.microsoft.com/office/drawing/2014/main" id="{BE578F7A-8F74-EA0E-CF65-005D15647B95}"/>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C476927E-6B28-4EA0-AD64-8D793CA38445}"/>
              </a:ext>
            </a:extLst>
          </p:cNvPr>
          <p:cNvPicPr>
            <a:picLocks noChangeAspect="1"/>
          </p:cNvPicPr>
          <p:nvPr userDrawn="1"/>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16200000">
            <a:off x="11046239" y="6051169"/>
            <a:ext cx="538924" cy="1079500"/>
          </a:xfrm>
          <a:prstGeom prst="rect">
            <a:avLst/>
          </a:prstGeom>
        </p:spPr>
      </p:pic>
      <p:sp>
        <p:nvSpPr>
          <p:cNvPr id="9" name="Rectangle 8">
            <a:extLst>
              <a:ext uri="{FF2B5EF4-FFF2-40B4-BE49-F238E27FC236}">
                <a16:creationId xmlns:a16="http://schemas.microsoft.com/office/drawing/2014/main" id="{F9D581BA-DCA0-4166-9DC1-B11C3DB66CE0}"/>
              </a:ext>
            </a:extLst>
          </p:cNvPr>
          <p:cNvSpPr>
            <a:spLocks/>
          </p:cNvSpPr>
          <p:nvPr userDrawn="1"/>
        </p:nvSpPr>
        <p:spPr>
          <a:xfrm>
            <a:off x="0" y="0"/>
            <a:ext cx="3403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descr="A picture containing text, clipart&#10;&#10;Description automatically generated">
            <a:extLst>
              <a:ext uri="{FF2B5EF4-FFF2-40B4-BE49-F238E27FC236}">
                <a16:creationId xmlns:a16="http://schemas.microsoft.com/office/drawing/2014/main" id="{672B5CBD-67AB-4DBB-80A7-F4CBCF5BA9BB}"/>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sp>
        <p:nvSpPr>
          <p:cNvPr id="2" name="Title Placeholder 1">
            <a:extLst>
              <a:ext uri="{FF2B5EF4-FFF2-40B4-BE49-F238E27FC236}">
                <a16:creationId xmlns:a16="http://schemas.microsoft.com/office/drawing/2014/main" id="{E345120C-8639-4E9E-B02A-7BCBCF2033E8}"/>
              </a:ext>
            </a:extLst>
          </p:cNvPr>
          <p:cNvSpPr>
            <a:spLocks noGrp="1"/>
          </p:cNvSpPr>
          <p:nvPr userDrawn="1">
            <p:ph type="title"/>
          </p:nvPr>
        </p:nvSpPr>
        <p:spPr>
          <a:xfrm>
            <a:off x="435109" y="1054101"/>
            <a:ext cx="2968490" cy="142875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966944A-90BC-4C93-B777-E315A04FEA09}"/>
              </a:ext>
            </a:extLst>
          </p:cNvPr>
          <p:cNvSpPr>
            <a:spLocks noGrp="1"/>
          </p:cNvSpPr>
          <p:nvPr userDrawn="1">
            <p:ph type="body" idx="1"/>
          </p:nvPr>
        </p:nvSpPr>
        <p:spPr>
          <a:xfrm>
            <a:off x="3511550" y="217487"/>
            <a:ext cx="8462963" cy="5829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A5201-9AE0-48AC-B25C-4F9183B83155}"/>
              </a:ext>
            </a:extLst>
          </p:cNvPr>
          <p:cNvSpPr>
            <a:spLocks noGrp="1"/>
          </p:cNvSpPr>
          <p:nvPr userDrawn="1">
            <p:ph type="dt" sz="half" idx="2"/>
          </p:nvPr>
        </p:nvSpPr>
        <p:spPr>
          <a:xfrm>
            <a:off x="12192000" y="6640513"/>
            <a:ext cx="658813" cy="212400"/>
          </a:xfrm>
          <a:prstGeom prst="rect">
            <a:avLst/>
          </a:prstGeom>
        </p:spPr>
        <p:txBody>
          <a:bodyPr vert="horz" lIns="91440" tIns="45720" rIns="91440" bIns="45720" rtlCol="0" anchor="ctr"/>
          <a:lstStyle>
            <a:lvl1pPr algn="ctr">
              <a:defRPr sz="900" b="0">
                <a:solidFill>
                  <a:schemeClr val="tx2">
                    <a:alpha val="50000"/>
                  </a:schemeClr>
                </a:solidFill>
              </a:defRPr>
            </a:lvl1pPr>
          </a:lstStyle>
          <a:p>
            <a:endParaRPr lang="en-US"/>
          </a:p>
        </p:txBody>
      </p:sp>
      <p:sp>
        <p:nvSpPr>
          <p:cNvPr id="6" name="Slide Number Placeholder 5">
            <a:extLst>
              <a:ext uri="{FF2B5EF4-FFF2-40B4-BE49-F238E27FC236}">
                <a16:creationId xmlns:a16="http://schemas.microsoft.com/office/drawing/2014/main" id="{6A5AD570-6528-4973-A6F1-200B5BA93482}"/>
              </a:ext>
            </a:extLst>
          </p:cNvPr>
          <p:cNvSpPr>
            <a:spLocks noGrp="1"/>
          </p:cNvSpPr>
          <p:nvPr userDrawn="1">
            <p:ph type="sldNum" sz="quarter" idx="4"/>
          </p:nvPr>
        </p:nvSpPr>
        <p:spPr>
          <a:xfrm>
            <a:off x="10894219" y="6441280"/>
            <a:ext cx="840581" cy="416719"/>
          </a:xfrm>
          <a:prstGeom prst="rect">
            <a:avLst/>
          </a:prstGeom>
        </p:spPr>
        <p:txBody>
          <a:bodyPr vert="horz" lIns="0" tIns="0" rIns="0" bIns="0" rtlCol="0" anchor="ctr"/>
          <a:lstStyle>
            <a:lvl1pPr algn="ctr">
              <a:defRPr sz="800" b="0">
                <a:solidFill>
                  <a:srgbClr val="739AB6"/>
                </a:solidFill>
              </a:defRPr>
            </a:lvl1pPr>
          </a:lstStyle>
          <a:p>
            <a:fld id="{66A3101B-02DE-4DBE-A52F-35092CF47DF2}" type="slidenum">
              <a:rPr lang="en-US" smtClean="0"/>
              <a:pPr/>
              <a:t>‹#›</a:t>
            </a:fld>
            <a:endParaRPr lang="en-US"/>
          </a:p>
        </p:txBody>
      </p:sp>
      <p:sp>
        <p:nvSpPr>
          <p:cNvPr id="12" name="Footer Placeholder 11">
            <a:extLst>
              <a:ext uri="{FF2B5EF4-FFF2-40B4-BE49-F238E27FC236}">
                <a16:creationId xmlns:a16="http://schemas.microsoft.com/office/drawing/2014/main" id="{26947312-BBD6-4766-8FD0-234FB605D8F8}"/>
              </a:ext>
            </a:extLst>
          </p:cNvPr>
          <p:cNvSpPr>
            <a:spLocks noGrp="1"/>
          </p:cNvSpPr>
          <p:nvPr>
            <p:ph type="ftr" sz="quarter" idx="3"/>
          </p:nvPr>
        </p:nvSpPr>
        <p:spPr>
          <a:xfrm>
            <a:off x="345281" y="6395713"/>
            <a:ext cx="2507456" cy="244800"/>
          </a:xfrm>
          <a:prstGeom prst="rect">
            <a:avLst/>
          </a:prstGeom>
        </p:spPr>
        <p:txBody>
          <a:bodyPr vert="horz" lIns="91440" tIns="45720" rIns="91440" bIns="45720" rtlCol="0" anchor="ctr"/>
          <a:lstStyle>
            <a:lvl1pPr algn="l">
              <a:defRPr sz="800">
                <a:solidFill>
                  <a:srgbClr val="739AB6"/>
                </a:solidFill>
              </a:defRPr>
            </a:lvl1pPr>
          </a:lstStyle>
          <a:p>
            <a:r>
              <a:rPr lang="en-US"/>
              <a:t>© Copyright 2023 VNS Health. All rights reserved.</a:t>
            </a:r>
          </a:p>
        </p:txBody>
      </p:sp>
    </p:spTree>
    <p:custDataLst>
      <p:tags r:id="rId19"/>
    </p:custDataLst>
    <p:extLst>
      <p:ext uri="{BB962C8B-B14F-4D97-AF65-F5344CB8AC3E}">
        <p14:creationId xmlns:p14="http://schemas.microsoft.com/office/powerpoint/2010/main" val="10104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hf hd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600" kern="1200">
          <a:solidFill>
            <a:schemeClr val="tx1"/>
          </a:solidFill>
          <a:latin typeface="+mn-lt"/>
          <a:ea typeface="+mn-ea"/>
          <a:cs typeface="+mn-cs"/>
        </a:defRPr>
      </a:lvl5pPr>
      <a:lvl6pPr marL="25717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400" kern="1200">
          <a:solidFill>
            <a:schemeClr val="tx1"/>
          </a:solidFill>
          <a:latin typeface="+mn-lt"/>
          <a:ea typeface="+mn-ea"/>
          <a:cs typeface="+mn-cs"/>
        </a:defRPr>
      </a:lvl6pPr>
      <a:lvl7pPr marL="30289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7pPr>
      <a:lvl8pPr marL="34861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8pPr>
      <a:lvl9pPr marL="39433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6A6A6"/>
          </p15:clr>
        </p15:guide>
        <p15:guide id="2" pos="7680">
          <p15:clr>
            <a:srgbClr val="A6A6A6"/>
          </p15:clr>
        </p15:guide>
        <p15:guide id="3" pos="136">
          <p15:clr>
            <a:srgbClr val="A6A6A6"/>
          </p15:clr>
        </p15:guide>
        <p15:guide id="4" pos="483">
          <p15:clr>
            <a:srgbClr val="A6A6A6"/>
          </p15:clr>
        </p15:guide>
        <p15:guide id="5" pos="551">
          <p15:clr>
            <a:srgbClr val="A6A6A6"/>
          </p15:clr>
        </p15:guide>
        <p15:guide id="6" pos="898">
          <p15:clr>
            <a:srgbClr val="A6A6A6"/>
          </p15:clr>
        </p15:guide>
        <p15:guide id="7" pos="966">
          <p15:clr>
            <a:srgbClr val="A6A6A6"/>
          </p15:clr>
        </p15:guide>
        <p15:guide id="8" pos="1314">
          <p15:clr>
            <a:srgbClr val="A6A6A6"/>
          </p15:clr>
        </p15:guide>
        <p15:guide id="9" pos="1382">
          <p15:clr>
            <a:srgbClr val="A6A6A6"/>
          </p15:clr>
        </p15:guide>
        <p15:guide id="10" pos="1729">
          <p15:clr>
            <a:srgbClr val="A6A6A6"/>
          </p15:clr>
        </p15:guide>
        <p15:guide id="11" pos="1797">
          <p15:clr>
            <a:srgbClr val="A6A6A6"/>
          </p15:clr>
        </p15:guide>
        <p15:guide id="12" pos="2144">
          <p15:clr>
            <a:srgbClr val="A6A6A6"/>
          </p15:clr>
        </p15:guide>
        <p15:guide id="13" pos="2212">
          <p15:clr>
            <a:srgbClr val="A6A6A6"/>
          </p15:clr>
        </p15:guide>
        <p15:guide id="14" pos="2560">
          <p15:clr>
            <a:srgbClr val="A6A6A6"/>
          </p15:clr>
        </p15:guide>
        <p15:guide id="15" pos="2628">
          <p15:clr>
            <a:srgbClr val="A6A6A6"/>
          </p15:clr>
        </p15:guide>
        <p15:guide id="16" pos="2975">
          <p15:clr>
            <a:srgbClr val="A6A6A6"/>
          </p15:clr>
        </p15:guide>
        <p15:guide id="17" pos="3043">
          <p15:clr>
            <a:srgbClr val="A6A6A6"/>
          </p15:clr>
        </p15:guide>
        <p15:guide id="18" pos="3390">
          <p15:clr>
            <a:srgbClr val="A6A6A6"/>
          </p15:clr>
        </p15:guide>
        <p15:guide id="19" pos="3458">
          <p15:clr>
            <a:srgbClr val="A6A6A6"/>
          </p15:clr>
        </p15:guide>
        <p15:guide id="20" pos="3805">
          <p15:clr>
            <a:srgbClr val="A6A6A6"/>
          </p15:clr>
        </p15:guide>
        <p15:guide id="21" pos="3874">
          <p15:clr>
            <a:srgbClr val="A6A6A6"/>
          </p15:clr>
        </p15:guide>
        <p15:guide id="22" pos="4221">
          <p15:clr>
            <a:srgbClr val="A6A6A6"/>
          </p15:clr>
        </p15:guide>
        <p15:guide id="23" pos="4289">
          <p15:clr>
            <a:srgbClr val="A6A6A6"/>
          </p15:clr>
        </p15:guide>
        <p15:guide id="24" pos="4636">
          <p15:clr>
            <a:srgbClr val="A6A6A6"/>
          </p15:clr>
        </p15:guide>
        <p15:guide id="25" pos="4704">
          <p15:clr>
            <a:srgbClr val="A6A6A6"/>
          </p15:clr>
        </p15:guide>
        <p15:guide id="26" pos="5051">
          <p15:clr>
            <a:srgbClr val="A6A6A6"/>
          </p15:clr>
        </p15:guide>
        <p15:guide id="27" pos="5120">
          <p15:clr>
            <a:srgbClr val="A6A6A6"/>
          </p15:clr>
        </p15:guide>
        <p15:guide id="28" pos="5467">
          <p15:clr>
            <a:srgbClr val="A6A6A6"/>
          </p15:clr>
        </p15:guide>
        <p15:guide id="29" pos="5535">
          <p15:clr>
            <a:srgbClr val="A6A6A6"/>
          </p15:clr>
        </p15:guide>
        <p15:guide id="30" pos="5882">
          <p15:clr>
            <a:srgbClr val="A6A6A6"/>
          </p15:clr>
        </p15:guide>
        <p15:guide id="31" pos="5950">
          <p15:clr>
            <a:srgbClr val="A6A6A6"/>
          </p15:clr>
        </p15:guide>
        <p15:guide id="32" pos="6297">
          <p15:clr>
            <a:srgbClr val="A6A6A6"/>
          </p15:clr>
        </p15:guide>
        <p15:guide id="33" pos="6365">
          <p15:clr>
            <a:srgbClr val="A6A6A6"/>
          </p15:clr>
        </p15:guide>
        <p15:guide id="34" pos="6713">
          <p15:clr>
            <a:srgbClr val="A6A6A6"/>
          </p15:clr>
        </p15:guide>
        <p15:guide id="35" pos="6781">
          <p15:clr>
            <a:srgbClr val="A6A6A6"/>
          </p15:clr>
        </p15:guide>
        <p15:guide id="36" pos="7128">
          <p15:clr>
            <a:srgbClr val="A6A6A6"/>
          </p15:clr>
        </p15:guide>
        <p15:guide id="37" pos="7196">
          <p15:clr>
            <a:srgbClr val="A6A6A6"/>
          </p15:clr>
        </p15:guide>
        <p15:guide id="38" pos="7543">
          <p15:clr>
            <a:srgbClr val="A6A6A6"/>
          </p15:clr>
        </p15:guide>
        <p15:guide id="39" orient="horz">
          <p15:clr>
            <a:srgbClr val="A6A6A6"/>
          </p15:clr>
        </p15:guide>
        <p15:guide id="40" orient="horz" pos="4320">
          <p15:clr>
            <a:srgbClr val="A6A6A6"/>
          </p15:clr>
        </p15:guide>
        <p15:guide id="41" orient="horz" pos="136">
          <p15:clr>
            <a:srgbClr val="A6A6A6"/>
          </p15:clr>
        </p15:guide>
        <p15:guide id="42" orient="horz" pos="442">
          <p15:clr>
            <a:srgbClr val="A6A6A6"/>
          </p15:clr>
        </p15:guide>
        <p15:guide id="43" orient="horz" pos="510">
          <p15:clr>
            <a:srgbClr val="A6A6A6"/>
          </p15:clr>
        </p15:guide>
        <p15:guide id="44" orient="horz" pos="816">
          <p15:clr>
            <a:srgbClr val="A6A6A6"/>
          </p15:clr>
        </p15:guide>
        <p15:guide id="45" orient="horz" pos="890">
          <p15:clr>
            <a:srgbClr val="A6A6A6"/>
          </p15:clr>
        </p15:guide>
        <p15:guide id="46" orient="horz" pos="1190">
          <p15:clr>
            <a:srgbClr val="A6A6A6"/>
          </p15:clr>
        </p15:guide>
        <p15:guide id="47" orient="horz" pos="1258">
          <p15:clr>
            <a:srgbClr val="A6A6A6"/>
          </p15:clr>
        </p15:guide>
        <p15:guide id="48" orient="horz" pos="1564">
          <p15:clr>
            <a:srgbClr val="A6A6A6"/>
          </p15:clr>
        </p15:guide>
        <p15:guide id="49" orient="horz" pos="1632">
          <p15:clr>
            <a:srgbClr val="A6A6A6"/>
          </p15:clr>
        </p15:guide>
        <p15:guide id="50" orient="horz" pos="1938">
          <p15:clr>
            <a:srgbClr val="A6A6A6"/>
          </p15:clr>
        </p15:guide>
        <p15:guide id="51" orient="horz" pos="2001">
          <p15:clr>
            <a:srgbClr val="A6A6A6"/>
          </p15:clr>
        </p15:guide>
        <p15:guide id="52" orient="horz" pos="2313">
          <p15:clr>
            <a:srgbClr val="A6A6A6"/>
          </p15:clr>
        </p15:guide>
        <p15:guide id="53" orient="horz" pos="2381">
          <p15:clr>
            <a:srgbClr val="A6A6A6"/>
          </p15:clr>
        </p15:guide>
        <p15:guide id="54" orient="horz" pos="2687">
          <p15:clr>
            <a:srgbClr val="A6A6A6"/>
          </p15:clr>
        </p15:guide>
        <p15:guide id="55" orient="horz" pos="2755">
          <p15:clr>
            <a:srgbClr val="A6A6A6"/>
          </p15:clr>
        </p15:guide>
        <p15:guide id="56" orient="horz" pos="3061">
          <p15:clr>
            <a:srgbClr val="A6A6A6"/>
          </p15:clr>
        </p15:guide>
        <p15:guide id="57" orient="horz" pos="3129">
          <p15:clr>
            <a:srgbClr val="A6A6A6"/>
          </p15:clr>
        </p15:guide>
        <p15:guide id="58" orient="horz" pos="3435">
          <p15:clr>
            <a:srgbClr val="A6A6A6"/>
          </p15:clr>
        </p15:guide>
        <p15:guide id="59" orient="horz" pos="3503">
          <p15:clr>
            <a:srgbClr val="A6A6A6"/>
          </p15:clr>
        </p15:guide>
        <p15:guide id="60" orient="horz" pos="3809">
          <p15:clr>
            <a:srgbClr val="A6A6A6"/>
          </p15:clr>
        </p15:guide>
        <p15:guide id="61" orient="horz" pos="3877">
          <p15:clr>
            <a:srgbClr val="A6A6A6"/>
          </p15:clr>
        </p15:guide>
        <p15:guide id="62" orient="horz" pos="4183">
          <p15:clr>
            <a:srgbClr val="A6A6A6"/>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lecthealthny.org/for-members/home-and-community-based-services/" TargetMode="External"/><Relationship Id="rId2" Type="http://schemas.openxmlformats.org/officeDocument/2006/relationships/hyperlink" Target="https://www.beaconhealthoptions.com/"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hyperlink" Target="http://www.vnshealth.org/service-area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jpg"/><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image" Target="../media/image28.jpg"/><Relationship Id="rId5"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vnshealthplans.org/wp-content/uploads/2023/08/VNS-Health_Health-Plans-Provider-Reference-Guide-08.23.pdf" TargetMode="Externa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vnshealthplans.org/" TargetMode="External"/><Relationship Id="rId2" Type="http://schemas.openxmlformats.org/officeDocument/2006/relationships/slideLayout" Target="../slideLayouts/slideLayout14.xml"/><Relationship Id="rId1" Type="http://schemas.openxmlformats.org/officeDocument/2006/relationships/tags" Target="../tags/tag32.xml"/><Relationship Id="rId5" Type="http://schemas.openxmlformats.org/officeDocument/2006/relationships/image" Target="../media/image33.png"/><Relationship Id="rId4" Type="http://schemas.openxmlformats.org/officeDocument/2006/relationships/hyperlink" Target="https://www.vnshealthplans.org/health-professionals/?utm_source=vnshealth&amp;utm_medium=website&amp;utm_campaign=na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answering.com/" TargetMode="External"/><Relationship Id="rId2" Type="http://schemas.openxmlformats.org/officeDocument/2006/relationships/slideLayout" Target="../slideLayouts/slideLayout14.xml"/><Relationship Id="rId1" Type="http://schemas.openxmlformats.org/officeDocument/2006/relationships/tags" Target="../tags/tag36.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hyperlink" Target="https://www.health.ny.gov/health_care/medicaid/members/medtrans_overview.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hyperlink" Target="mailto:edisupport@hhaexchange.com" TargetMode="Externa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2.xml"/><Relationship Id="rId5" Type="http://schemas.openxmlformats.org/officeDocument/2006/relationships/hyperlink" Target="https://www.availity.com/provider-portal-registration" TargetMode="External"/><Relationship Id="rId4" Type="http://schemas.openxmlformats.org/officeDocument/2006/relationships/hyperlink" Target="https://apps.availity.com/web/welcome/#/ed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vnshealthplans.org/wp-content/uploads/2022/10/VNS-Health-Required-Data-Provider-Claims.pdf" TargetMode="External"/><Relationship Id="rId2" Type="http://schemas.openxmlformats.org/officeDocument/2006/relationships/slideLayout" Target="../slideLayouts/slideLayout14.xml"/><Relationship Id="rId1" Type="http://schemas.openxmlformats.org/officeDocument/2006/relationships/tags" Target="../tags/tag43.xml"/><Relationship Id="rId5" Type="http://schemas.openxmlformats.org/officeDocument/2006/relationships/hyperlink" Target="https://www.vnshealthplans.org/wp-content/uploads/2020/09/UB-04_Sample-Provider-Claim.pdf" TargetMode="External"/><Relationship Id="rId4" Type="http://schemas.openxmlformats.org/officeDocument/2006/relationships/hyperlink" Target="https://www.vnshealthplans.org/wp-content/uploads/2020/09/CMS-1500_Sample-Provider-Claim.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ags" Target="../tags/tag44.xml"/><Relationship Id="rId4" Type="http://schemas.openxmlformats.org/officeDocument/2006/relationships/hyperlink" Target="https://www.vnshealthplans.org/provider-claims-dispute-for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Provider.Inquiries@vnshealth.org" TargetMode="External"/><Relationship Id="rId2" Type="http://schemas.openxmlformats.org/officeDocument/2006/relationships/slideLayout" Target="../slideLayouts/slideLayout14.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21.sv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hyperlink" Target="mailto:SIUmailbox@vnshealth.org" TargetMode="External"/><Relationship Id="rId2" Type="http://schemas.openxmlformats.org/officeDocument/2006/relationships/slideLayout" Target="../slideLayouts/slideLayout14.xml"/><Relationship Id="rId1" Type="http://schemas.openxmlformats.org/officeDocument/2006/relationships/tags" Target="../tags/tag49.xml"/><Relationship Id="rId5" Type="http://schemas.openxmlformats.org/officeDocument/2006/relationships/hyperlink" Target="https://vnsny.ethicspoint.com/" TargetMode="Externa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vnshealthplans.org/health-professionals/?utm_source=vnshealth&amp;utm_medium=website&amp;utm_campaign=nav" TargetMode="External"/><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51.xml"/><Relationship Id="rId6" Type="http://schemas.openxmlformats.org/officeDocument/2006/relationships/hyperlink" Target="https://providerportal.vnshealthplans.org/forgot-username" TargetMode="External"/><Relationship Id="rId5" Type="http://schemas.openxmlformats.org/officeDocument/2006/relationships/hyperlink" Target="https://providerportal.vnshealthplans.org/login-redirect" TargetMode="External"/><Relationship Id="rId4" Type="http://schemas.openxmlformats.org/officeDocument/2006/relationships/hyperlink" Target="https://providerportal.vnshealthplans.org/registration" TargetMode="Externa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53.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5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hyperlink" Target="http://www.vnshealth.org/service-area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vnshealthplans.org/wp-content/uploads/2023/01/VNS-Health-MLTC-Brochure_Spanish.pdf" TargetMode="External"/><Relationship Id="rId3" Type="http://schemas.openxmlformats.org/officeDocument/2006/relationships/notesSlide" Target="../notesSlides/notesSlide3.xml"/><Relationship Id="rId7" Type="http://schemas.openxmlformats.org/officeDocument/2006/relationships/hyperlink" Target="https://www.vnshealthplans.org/wp-content/uploads/2023/01/VNS-Health-MLTC-Brochure_English.pdf" TargetMode="External"/><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hyperlink" Target="https://www.vnshealthplans.org/mltc-referral-form/" TargetMode="External"/><Relationship Id="rId11" Type="http://schemas.openxmlformats.org/officeDocument/2006/relationships/hyperlink" Target="https://www.vnshealthplans.org/wp-content/uploads/2023/01/VNS-Health-MLTC-Brochure_Arabic.pdf" TargetMode="External"/><Relationship Id="rId5" Type="http://schemas.openxmlformats.org/officeDocument/2006/relationships/image" Target="../media/image24.png"/><Relationship Id="rId10" Type="http://schemas.openxmlformats.org/officeDocument/2006/relationships/hyperlink" Target="https://www.vnshealthplans.org/wp-content/uploads/2023/01/VNS-Health-MLTC-Brochure_Russian.pdf" TargetMode="External"/><Relationship Id="rId4" Type="http://schemas.openxmlformats.org/officeDocument/2006/relationships/hyperlink" Target="https://www.vnshealthplans.org/provider-portal/" TargetMode="External"/><Relationship Id="rId9" Type="http://schemas.openxmlformats.org/officeDocument/2006/relationships/hyperlink" Target="https://www.vnshealthplans.org/wp-content/uploads/2023/01/VNS-Health-MLTC-Brochure_Chines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FD1D79-7C0C-4F70-9F87-8DE440B036C6}"/>
              </a:ext>
            </a:extLst>
          </p:cNvPr>
          <p:cNvSpPr>
            <a:spLocks noGrp="1"/>
          </p:cNvSpPr>
          <p:nvPr>
            <p:ph type="body" sz="quarter" idx="12"/>
          </p:nvPr>
        </p:nvSpPr>
        <p:spPr>
          <a:xfrm>
            <a:off x="477701" y="2433589"/>
            <a:ext cx="8419449" cy="1614901"/>
          </a:xfrm>
        </p:spPr>
        <p:txBody>
          <a:bodyPr>
            <a:normAutofit fontScale="70000" lnSpcReduction="20000"/>
          </a:bodyPr>
          <a:lstStyle/>
          <a:p>
            <a:pPr algn="ctr"/>
            <a:r>
              <a:rPr lang="en-US"/>
              <a:t>VNS Health </a:t>
            </a:r>
          </a:p>
          <a:p>
            <a:pPr algn="ctr"/>
            <a:r>
              <a:rPr lang="en-US"/>
              <a:t>Managed Long Term Care (MLTC) </a:t>
            </a:r>
          </a:p>
          <a:p>
            <a:pPr algn="ctr"/>
            <a:r>
              <a:rPr lang="en-US"/>
              <a:t>Provider Orientation</a:t>
            </a:r>
          </a:p>
        </p:txBody>
      </p:sp>
      <p:sp>
        <p:nvSpPr>
          <p:cNvPr id="5" name="Footer Placeholder 4">
            <a:extLst>
              <a:ext uri="{FF2B5EF4-FFF2-40B4-BE49-F238E27FC236}">
                <a16:creationId xmlns:a16="http://schemas.microsoft.com/office/drawing/2014/main" id="{CE0BD7D2-A83F-4850-9379-986792469DF2}"/>
              </a:ext>
            </a:extLst>
          </p:cNvPr>
          <p:cNvSpPr>
            <a:spLocks noGrp="1"/>
          </p:cNvSpPr>
          <p:nvPr>
            <p:ph type="ftr" sz="quarter" idx="15"/>
          </p:nvPr>
        </p:nvSpPr>
        <p:spPr/>
        <p:txBody>
          <a:bodyPr/>
          <a:lstStyle/>
          <a:p>
            <a:pPr lvl="0"/>
            <a:r>
              <a:rPr lang="en-US" noProof="0"/>
              <a:t>© Copyright 2024 VNS Health. All rights reserved.</a:t>
            </a:r>
          </a:p>
        </p:txBody>
      </p:sp>
      <p:sp>
        <p:nvSpPr>
          <p:cNvPr id="3" name="Text Placeholder 2">
            <a:extLst>
              <a:ext uri="{FF2B5EF4-FFF2-40B4-BE49-F238E27FC236}">
                <a16:creationId xmlns:a16="http://schemas.microsoft.com/office/drawing/2014/main" id="{B5CEB941-2DA5-E04E-EC61-747563ABA559}"/>
              </a:ext>
            </a:extLst>
          </p:cNvPr>
          <p:cNvSpPr>
            <a:spLocks noGrp="1"/>
          </p:cNvSpPr>
          <p:nvPr>
            <p:ph type="body" sz="quarter" idx="13"/>
          </p:nvPr>
        </p:nvSpPr>
        <p:spPr>
          <a:xfrm>
            <a:off x="345281" y="6041968"/>
            <a:ext cx="2947883" cy="353745"/>
          </a:xfrm>
        </p:spPr>
        <p:txBody>
          <a:bodyPr/>
          <a:lstStyle/>
          <a:p>
            <a:r>
              <a:rPr lang="en-US" dirty="0"/>
              <a:t>Updated November 2024</a:t>
            </a:r>
          </a:p>
        </p:txBody>
      </p:sp>
      <p:pic>
        <p:nvPicPr>
          <p:cNvPr id="2" name="Picture 1">
            <a:extLst>
              <a:ext uri="{FF2B5EF4-FFF2-40B4-BE49-F238E27FC236}">
                <a16:creationId xmlns:a16="http://schemas.microsoft.com/office/drawing/2014/main" id="{76AF8893-81B7-2C80-A2C6-9670FD760ADF}"/>
              </a:ext>
            </a:extLst>
          </p:cNvPr>
          <p:cNvPicPr>
            <a:picLocks noChangeAspect="1"/>
          </p:cNvPicPr>
          <p:nvPr/>
        </p:nvPicPr>
        <p:blipFill>
          <a:blip r:embed="rId3">
            <a:extLst>
              <a:ext uri="{28A0092B-C50C-407E-A947-70E740481C1C}">
                <a14:useLocalDpi xmlns:a14="http://schemas.microsoft.com/office/drawing/2010/main" val="0"/>
              </a:ext>
            </a:extLst>
          </a:blip>
          <a:srcRect l="16013" r="16013"/>
          <a:stretch/>
        </p:blipFill>
        <p:spPr>
          <a:xfrm>
            <a:off x="8575040" y="3241040"/>
            <a:ext cx="2854960" cy="280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0322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945447-C3B6-4DB1-8512-A4AC988C1247}"/>
              </a:ext>
            </a:extLst>
          </p:cNvPr>
          <p:cNvSpPr>
            <a:spLocks noGrp="1"/>
          </p:cNvSpPr>
          <p:nvPr>
            <p:ph type="title"/>
          </p:nvPr>
        </p:nvSpPr>
        <p:spPr/>
        <p:txBody>
          <a:bodyPr>
            <a:normAutofit/>
          </a:bodyPr>
          <a:lstStyle/>
          <a:p>
            <a:r>
              <a:rPr lang="en-US" sz="2400" i="0" kern="1200" dirty="0">
                <a:solidFill>
                  <a:schemeClr val="bg2"/>
                </a:solidFill>
                <a:effectLst/>
                <a:latin typeface="+mn-lt"/>
                <a:ea typeface="+mn-ea"/>
                <a:cs typeface="+mn-cs"/>
              </a:rPr>
              <a:t>SelectHealth </a:t>
            </a:r>
            <a:br>
              <a:rPr lang="en-US" sz="2400" b="1" i="0" kern="1200" dirty="0">
                <a:solidFill>
                  <a:srgbClr val="00B0F0"/>
                </a:solidFill>
                <a:effectLst/>
                <a:latin typeface="+mn-lt"/>
                <a:ea typeface="+mn-ea"/>
                <a:cs typeface="+mn-cs"/>
              </a:rPr>
            </a:br>
            <a:r>
              <a:rPr lang="en-US" sz="2400" b="1" u="none" dirty="0"/>
              <a:t>VNS Health </a:t>
            </a:r>
            <a:endParaRPr lang="en-US" sz="2400" dirty="0"/>
          </a:p>
        </p:txBody>
      </p:sp>
      <p:sp>
        <p:nvSpPr>
          <p:cNvPr id="9" name="Text Placeholder 8">
            <a:extLst>
              <a:ext uri="{FF2B5EF4-FFF2-40B4-BE49-F238E27FC236}">
                <a16:creationId xmlns:a16="http://schemas.microsoft.com/office/drawing/2014/main" id="{2314B1AE-F447-6078-26A9-080613652E61}"/>
              </a:ext>
            </a:extLst>
          </p:cNvPr>
          <p:cNvSpPr>
            <a:spLocks noGrp="1"/>
          </p:cNvSpPr>
          <p:nvPr>
            <p:ph type="body" sz="quarter" idx="19"/>
          </p:nvPr>
        </p:nvSpPr>
        <p:spPr/>
        <p:txBody>
          <a:bodyPr/>
          <a:lstStyle/>
          <a:p>
            <a:endParaRPr lang="en-US"/>
          </a:p>
        </p:txBody>
      </p:sp>
      <p:sp>
        <p:nvSpPr>
          <p:cNvPr id="6" name="Slide Number Placeholder 5">
            <a:extLst>
              <a:ext uri="{FF2B5EF4-FFF2-40B4-BE49-F238E27FC236}">
                <a16:creationId xmlns:a16="http://schemas.microsoft.com/office/drawing/2014/main" id="{9EED079D-24D3-4D6B-A2D9-1C22FE0AB4E2}"/>
              </a:ext>
            </a:extLst>
          </p:cNvPr>
          <p:cNvSpPr>
            <a:spLocks noGrp="1"/>
          </p:cNvSpPr>
          <p:nvPr>
            <p:ph type="sldNum" sz="quarter" idx="22"/>
          </p:nvPr>
        </p:nvSpPr>
        <p:spPr/>
        <p:txBody>
          <a:bodyPr/>
          <a:lstStyle/>
          <a:p>
            <a:fld id="{66A3101B-02DE-4DBE-A52F-35092CF47DF2}" type="slidenum">
              <a:rPr lang="en-US" smtClean="0"/>
              <a:pPr/>
              <a:t>10</a:t>
            </a:fld>
            <a:endParaRPr lang="en-US"/>
          </a:p>
        </p:txBody>
      </p:sp>
      <p:sp>
        <p:nvSpPr>
          <p:cNvPr id="36" name="TextBox 35">
            <a:extLst>
              <a:ext uri="{FF2B5EF4-FFF2-40B4-BE49-F238E27FC236}">
                <a16:creationId xmlns:a16="http://schemas.microsoft.com/office/drawing/2014/main" id="{3B820D9E-66DD-2654-83FD-FA402EBC44BF}"/>
              </a:ext>
            </a:extLst>
          </p:cNvPr>
          <p:cNvSpPr txBox="1"/>
          <p:nvPr/>
        </p:nvSpPr>
        <p:spPr>
          <a:xfrm>
            <a:off x="3483355" y="4025162"/>
            <a:ext cx="7521844" cy="1015663"/>
          </a:xfrm>
          <a:prstGeom prst="rect">
            <a:avLst/>
          </a:prstGeom>
          <a:noFill/>
        </p:spPr>
        <p:txBody>
          <a:bodyPr wrap="square" anchor="ctr" anchorCtr="0">
            <a:spAutoFit/>
          </a:bodyPr>
          <a:lstStyle/>
          <a:p>
            <a:pPr algn="l"/>
            <a:r>
              <a:rPr lang="en-US" sz="1500" dirty="0">
                <a:latin typeface="Arial"/>
              </a:rPr>
              <a:t>SelectH</a:t>
            </a:r>
            <a:r>
              <a:rPr kumimoji="0" lang="en-US" sz="1500" i="0" u="none" strike="noStrike" kern="1200" cap="none" spc="0" normalizeH="0" baseline="0" noProof="0" dirty="0" err="1">
                <a:ln>
                  <a:noFill/>
                </a:ln>
                <a:effectLst/>
                <a:uLnTx/>
                <a:uFillTx/>
                <a:latin typeface="Arial"/>
                <a:ea typeface="+mn-ea"/>
                <a:cs typeface="+mn-cs"/>
              </a:rPr>
              <a:t>ealth</a:t>
            </a:r>
            <a:r>
              <a:rPr lang="en-US" sz="1500" i="0" dirty="0">
                <a:effectLst/>
                <a:latin typeface="+mj-lt"/>
              </a:rPr>
              <a:t> </a:t>
            </a:r>
            <a:r>
              <a:rPr lang="en-US" sz="1500" b="0" i="0" dirty="0">
                <a:solidFill>
                  <a:srgbClr val="000000"/>
                </a:solidFill>
                <a:effectLst/>
                <a:latin typeface="+mj-lt"/>
              </a:rPr>
              <a:t>works with </a:t>
            </a:r>
            <a:r>
              <a:rPr lang="en-US" sz="1500" b="0" i="0" u="sng" strike="noStrike" dirty="0" err="1">
                <a:solidFill>
                  <a:srgbClr val="000000"/>
                </a:solidFill>
                <a:effectLst/>
                <a:latin typeface="+mj-lt"/>
                <a:hlinkClick r:id="rId2"/>
              </a:rPr>
              <a:t>Carelon</a:t>
            </a:r>
            <a:r>
              <a:rPr lang="en-US" sz="1500" b="0" i="0" u="sng" strike="noStrike" dirty="0">
                <a:solidFill>
                  <a:srgbClr val="000000"/>
                </a:solidFill>
                <a:effectLst/>
                <a:latin typeface="+mj-lt"/>
                <a:hlinkClick r:id="rId2"/>
              </a:rPr>
              <a:t> Behavioral Health</a:t>
            </a:r>
            <a:r>
              <a:rPr lang="en-US" sz="1500" b="0" i="0" dirty="0">
                <a:solidFill>
                  <a:srgbClr val="000000"/>
                </a:solidFill>
                <a:effectLst/>
                <a:latin typeface="+mj-lt"/>
              </a:rPr>
              <a:t> (formerly Beacon Health Options) to provide these services. </a:t>
            </a:r>
            <a:br>
              <a:rPr lang="en-US" sz="1500" b="0" i="0" dirty="0">
                <a:solidFill>
                  <a:srgbClr val="000000"/>
                </a:solidFill>
                <a:effectLst/>
                <a:latin typeface="+mj-lt"/>
              </a:rPr>
            </a:br>
            <a:endParaRPr lang="en-US" sz="1500" b="0" i="0" dirty="0">
              <a:solidFill>
                <a:srgbClr val="000000"/>
              </a:solidFill>
              <a:effectLst/>
              <a:latin typeface="+mj-lt"/>
            </a:endParaRPr>
          </a:p>
          <a:p>
            <a:pPr algn="l"/>
            <a:r>
              <a:rPr lang="en-US" sz="1500" b="0" i="0" dirty="0">
                <a:solidFill>
                  <a:srgbClr val="000000"/>
                </a:solidFill>
                <a:effectLst/>
                <a:latin typeface="+mj-lt"/>
              </a:rPr>
              <a:t>More information on </a:t>
            </a:r>
            <a:r>
              <a:rPr lang="en-US" sz="1500" b="0" i="0" u="sng" dirty="0">
                <a:solidFill>
                  <a:srgbClr val="000000"/>
                </a:solidFill>
                <a:effectLst/>
                <a:latin typeface="+mj-lt"/>
                <a:hlinkClick r:id="rId3"/>
              </a:rPr>
              <a:t>Home and Community Based Services can be found here</a:t>
            </a:r>
            <a:r>
              <a:rPr lang="en-US" sz="1500" b="0" i="0" dirty="0">
                <a:solidFill>
                  <a:srgbClr val="000000"/>
                </a:solidFill>
                <a:effectLst/>
                <a:latin typeface="+mj-lt"/>
              </a:rPr>
              <a:t>.</a:t>
            </a:r>
            <a:endParaRPr lang="en-US" sz="1500" b="1" i="0" dirty="0">
              <a:effectLst/>
              <a:latin typeface="+mj-lt"/>
            </a:endParaRPr>
          </a:p>
        </p:txBody>
      </p:sp>
      <p:graphicFrame>
        <p:nvGraphicFramePr>
          <p:cNvPr id="2" name="Table 2">
            <a:extLst>
              <a:ext uri="{FF2B5EF4-FFF2-40B4-BE49-F238E27FC236}">
                <a16:creationId xmlns:a16="http://schemas.microsoft.com/office/drawing/2014/main" id="{69066B81-227F-43BA-F6BA-46B7C6018CDA}"/>
              </a:ext>
            </a:extLst>
          </p:cNvPr>
          <p:cNvGraphicFramePr>
            <a:graphicFrameLocks noGrp="1"/>
          </p:cNvGraphicFramePr>
          <p:nvPr>
            <p:extLst>
              <p:ext uri="{D42A27DB-BD31-4B8C-83A1-F6EECF244321}">
                <p14:modId xmlns:p14="http://schemas.microsoft.com/office/powerpoint/2010/main" val="2103721022"/>
              </p:ext>
            </p:extLst>
          </p:nvPr>
        </p:nvGraphicFramePr>
        <p:xfrm>
          <a:off x="3483355" y="194899"/>
          <a:ext cx="8607951" cy="1315494"/>
        </p:xfrm>
        <a:graphic>
          <a:graphicData uri="http://schemas.openxmlformats.org/drawingml/2006/table">
            <a:tbl>
              <a:tblPr firstRow="1" bandRow="1">
                <a:tableStyleId>{5C22544A-7EE6-4342-B048-85BDC9FD1C3A}</a:tableStyleId>
              </a:tblPr>
              <a:tblGrid>
                <a:gridCol w="8607951">
                  <a:extLst>
                    <a:ext uri="{9D8B030D-6E8A-4147-A177-3AD203B41FA5}">
                      <a16:colId xmlns:a16="http://schemas.microsoft.com/office/drawing/2014/main" val="3331857022"/>
                    </a:ext>
                  </a:extLst>
                </a:gridCol>
              </a:tblGrid>
              <a:tr h="1315494">
                <a:tc>
                  <a:txBody>
                    <a:bodyPr/>
                    <a:lstStyle/>
                    <a:p>
                      <a:r>
                        <a:rPr lang="en-US" sz="1600" b="0" i="0" kern="1200" dirty="0">
                          <a:solidFill>
                            <a:schemeClr val="tx1"/>
                          </a:solidFill>
                          <a:effectLst/>
                          <a:latin typeface="+mn-lt"/>
                          <a:ea typeface="+mn-ea"/>
                          <a:cs typeface="+mn-cs"/>
                        </a:rPr>
                        <a:t>SelectHealth from </a:t>
                      </a:r>
                      <a:r>
                        <a:rPr lang="en-US" sz="1600" b="0" u="none" dirty="0">
                          <a:solidFill>
                            <a:schemeClr val="tx1"/>
                          </a:solidFill>
                        </a:rPr>
                        <a:t>VNS Health </a:t>
                      </a:r>
                      <a:r>
                        <a:rPr lang="en-US" sz="1500" b="0" i="0" kern="1200" dirty="0">
                          <a:solidFill>
                            <a:schemeClr val="tx1"/>
                          </a:solidFill>
                          <a:effectLst/>
                          <a:latin typeface="+mn-lt"/>
                          <a:ea typeface="+mn-ea"/>
                          <a:cs typeface="+mn-cs"/>
                        </a:rPr>
                        <a:t>is a specialized Medicaid plan for people living with HIV, individuals of transgender experience, and gender non-conforming or people experiencing homelessness, regardless of HIV status.</a:t>
                      </a:r>
                    </a:p>
                  </a:txBody>
                  <a:tcPr>
                    <a:solidFill>
                      <a:schemeClr val="bg2"/>
                    </a:solidFill>
                  </a:tcPr>
                </a:tc>
                <a:extLst>
                  <a:ext uri="{0D108BD9-81ED-4DB2-BD59-A6C34878D82A}">
                    <a16:rowId xmlns:a16="http://schemas.microsoft.com/office/drawing/2014/main" val="295550582"/>
                  </a:ext>
                </a:extLst>
              </a:tr>
            </a:tbl>
          </a:graphicData>
        </a:graphic>
      </p:graphicFrame>
      <p:graphicFrame>
        <p:nvGraphicFramePr>
          <p:cNvPr id="3" name="Table 3">
            <a:extLst>
              <a:ext uri="{FF2B5EF4-FFF2-40B4-BE49-F238E27FC236}">
                <a16:creationId xmlns:a16="http://schemas.microsoft.com/office/drawing/2014/main" id="{3AA37A4C-7D67-CEE1-38CB-43336BCBC2F3}"/>
              </a:ext>
            </a:extLst>
          </p:cNvPr>
          <p:cNvGraphicFramePr>
            <a:graphicFrameLocks noGrp="1"/>
          </p:cNvGraphicFramePr>
          <p:nvPr>
            <p:extLst>
              <p:ext uri="{D42A27DB-BD31-4B8C-83A1-F6EECF244321}">
                <p14:modId xmlns:p14="http://schemas.microsoft.com/office/powerpoint/2010/main" val="3527278442"/>
              </p:ext>
            </p:extLst>
          </p:nvPr>
        </p:nvGraphicFramePr>
        <p:xfrm>
          <a:off x="3483355" y="1079573"/>
          <a:ext cx="8191810" cy="2606040"/>
        </p:xfrm>
        <a:graphic>
          <a:graphicData uri="http://schemas.openxmlformats.org/drawingml/2006/table">
            <a:tbl>
              <a:tblPr firstRow="1" bandRow="1">
                <a:tableStyleId>{5C22544A-7EE6-4342-B048-85BDC9FD1C3A}</a:tableStyleId>
              </a:tblPr>
              <a:tblGrid>
                <a:gridCol w="8191810">
                  <a:extLst>
                    <a:ext uri="{9D8B030D-6E8A-4147-A177-3AD203B41FA5}">
                      <a16:colId xmlns:a16="http://schemas.microsoft.com/office/drawing/2014/main" val="2093873827"/>
                    </a:ext>
                  </a:extLst>
                </a:gridCol>
              </a:tblGrid>
              <a:tr h="370840">
                <a:tc>
                  <a:txBody>
                    <a:bodyPr/>
                    <a:lstStyle/>
                    <a:p>
                      <a:r>
                        <a:rPr lang="en-US" sz="1500" b="1" i="0" kern="1200" dirty="0">
                          <a:solidFill>
                            <a:schemeClr val="tx1"/>
                          </a:solidFill>
                          <a:effectLst/>
                          <a:latin typeface="+mn-lt"/>
                          <a:ea typeface="+mn-ea"/>
                          <a:cs typeface="+mn-cs"/>
                        </a:rPr>
                        <a:t>SelectHealth </a:t>
                      </a:r>
                      <a:r>
                        <a:rPr lang="en-US" sz="1500" b="1" dirty="0">
                          <a:solidFill>
                            <a:schemeClr val="tx1"/>
                          </a:solidFill>
                        </a:rPr>
                        <a:t>covers a wide range of services:</a:t>
                      </a:r>
                    </a:p>
                    <a:p>
                      <a:pPr marL="285750" indent="-285750">
                        <a:buFont typeface="Arial" panose="020B0604020202020204" pitchFamily="34" charset="0"/>
                        <a:buChar char="•"/>
                      </a:pPr>
                      <a:r>
                        <a:rPr lang="en-US" sz="1500" b="0" dirty="0">
                          <a:solidFill>
                            <a:schemeClr val="tx1"/>
                          </a:solidFill>
                        </a:rPr>
                        <a:t>Medical and hospital services, dental, and vision care </a:t>
                      </a:r>
                    </a:p>
                    <a:p>
                      <a:pPr marL="285750" indent="-285750">
                        <a:buFont typeface="Arial" panose="020B0604020202020204" pitchFamily="34" charset="0"/>
                        <a:buChar char="•"/>
                      </a:pPr>
                      <a:r>
                        <a:rPr lang="en-US" sz="1500" b="0" dirty="0">
                          <a:solidFill>
                            <a:schemeClr val="tx1"/>
                          </a:solidFill>
                        </a:rPr>
                        <a:t>HIV and transgender healthcare specialists in hospitals, physician groups and private practices</a:t>
                      </a:r>
                    </a:p>
                    <a:p>
                      <a:pPr marL="285750" indent="-285750">
                        <a:buFont typeface="Arial" panose="020B0604020202020204" pitchFamily="34" charset="0"/>
                        <a:buChar char="•"/>
                      </a:pPr>
                      <a:r>
                        <a:rPr lang="en-US" sz="1500" b="0" dirty="0">
                          <a:solidFill>
                            <a:schemeClr val="tx1"/>
                          </a:solidFill>
                        </a:rPr>
                        <a:t>Medical specialists in other fields including cardiology, dermatology, pulmonary medicine and endocrinology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solidFill>
                            <a:schemeClr val="tx1"/>
                          </a:solidFill>
                        </a:rPr>
                        <a:t>Substance use treatment providers, behavioral health providers, and mental health specialists</a:t>
                      </a:r>
                    </a:p>
                    <a:p>
                      <a:pPr marL="285750" indent="-285750">
                        <a:buFont typeface="Arial" panose="020B0604020202020204" pitchFamily="34" charset="0"/>
                        <a:buChar char="•"/>
                      </a:pPr>
                      <a:r>
                        <a:rPr lang="en-US" sz="1500" b="0" dirty="0">
                          <a:solidFill>
                            <a:schemeClr val="tx1"/>
                          </a:solidFill>
                        </a:rPr>
                        <a:t>Culturally competent and gender-affirming services</a:t>
                      </a:r>
                    </a:p>
                    <a:p>
                      <a:pPr marL="285750" indent="-285750">
                        <a:buFont typeface="Arial" panose="020B0604020202020204" pitchFamily="34" charset="0"/>
                        <a:buChar char="•"/>
                      </a:pPr>
                      <a:r>
                        <a:rPr lang="en-US" sz="1500" b="0" dirty="0">
                          <a:solidFill>
                            <a:schemeClr val="tx1"/>
                          </a:solidFill>
                        </a:rPr>
                        <a:t>Care coordinators who tailor care and services to each individual member</a:t>
                      </a:r>
                    </a:p>
                    <a:p>
                      <a:pPr marL="285750" indent="-285750">
                        <a:buFont typeface="Arial" panose="020B0604020202020204" pitchFamily="34" charset="0"/>
                        <a:buChar char="•"/>
                      </a:pPr>
                      <a:r>
                        <a:rPr lang="en-US" sz="1500" b="0" dirty="0">
                          <a:solidFill>
                            <a:schemeClr val="tx1"/>
                          </a:solidFill>
                        </a:rPr>
                        <a:t>Coverage for dependent children</a:t>
                      </a:r>
                    </a:p>
                  </a:txBody>
                  <a:tcPr>
                    <a:solidFill>
                      <a:schemeClr val="bg2"/>
                    </a:solidFill>
                  </a:tcPr>
                </a:tc>
                <a:extLst>
                  <a:ext uri="{0D108BD9-81ED-4DB2-BD59-A6C34878D82A}">
                    <a16:rowId xmlns:a16="http://schemas.microsoft.com/office/drawing/2014/main" val="343125989"/>
                  </a:ext>
                </a:extLst>
              </a:tr>
            </a:tbl>
          </a:graphicData>
        </a:graphic>
      </p:graphicFrame>
      <p:pic>
        <p:nvPicPr>
          <p:cNvPr id="4" name="Picture 3">
            <a:extLst>
              <a:ext uri="{FF2B5EF4-FFF2-40B4-BE49-F238E27FC236}">
                <a16:creationId xmlns:a16="http://schemas.microsoft.com/office/drawing/2014/main" id="{E954C278-7B62-E5D3-18E0-7DEBEC2BBEB1}"/>
              </a:ext>
            </a:extLst>
          </p:cNvPr>
          <p:cNvPicPr>
            <a:picLocks noChangeAspect="1"/>
          </p:cNvPicPr>
          <p:nvPr/>
        </p:nvPicPr>
        <p:blipFill>
          <a:blip r:embed="rId4"/>
          <a:stretch>
            <a:fillRect/>
          </a:stretch>
        </p:blipFill>
        <p:spPr>
          <a:xfrm>
            <a:off x="170052" y="6399681"/>
            <a:ext cx="2505673" cy="249958"/>
          </a:xfrm>
          <a:prstGeom prst="rect">
            <a:avLst/>
          </a:prstGeom>
        </p:spPr>
      </p:pic>
    </p:spTree>
    <p:extLst>
      <p:ext uri="{BB962C8B-B14F-4D97-AF65-F5344CB8AC3E}">
        <p14:creationId xmlns:p14="http://schemas.microsoft.com/office/powerpoint/2010/main" val="7235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itle 7">
            <a:extLst>
              <a:ext uri="{FF2B5EF4-FFF2-40B4-BE49-F238E27FC236}">
                <a16:creationId xmlns:a16="http://schemas.microsoft.com/office/drawing/2014/main" id="{F3DFEA60-FEFC-E1CD-2151-D3E94CC3E5E3}"/>
              </a:ext>
            </a:extLst>
          </p:cNvPr>
          <p:cNvSpPr>
            <a:spLocks noGrp="1"/>
          </p:cNvSpPr>
          <p:nvPr>
            <p:ph type="title"/>
          </p:nvPr>
        </p:nvSpPr>
        <p:spPr>
          <a:xfrm>
            <a:off x="229667" y="2094625"/>
            <a:ext cx="2968490" cy="1428750"/>
          </a:xfrm>
        </p:spPr>
        <p:txBody>
          <a:bodyPr>
            <a:normAutofit/>
          </a:bodyPr>
          <a:lstStyle/>
          <a:p>
            <a:r>
              <a:rPr lang="en-US" sz="2800" b="1" i="0" kern="1200">
                <a:solidFill>
                  <a:schemeClr val="bg2"/>
                </a:solidFill>
                <a:effectLst/>
                <a:latin typeface="+mn-lt"/>
                <a:ea typeface="+mn-ea"/>
                <a:cs typeface="+mn-cs"/>
              </a:rPr>
              <a:t>SelectHealth </a:t>
            </a:r>
            <a:br>
              <a:rPr lang="en-US" sz="2800" b="1" i="0" kern="1200">
                <a:solidFill>
                  <a:srgbClr val="00B0F0"/>
                </a:solidFill>
                <a:effectLst/>
                <a:latin typeface="+mn-lt"/>
                <a:ea typeface="+mn-ea"/>
                <a:cs typeface="+mn-cs"/>
              </a:rPr>
            </a:br>
            <a:r>
              <a:rPr lang="en-US" sz="2800" b="1" u="none"/>
              <a:t>VNS Health</a:t>
            </a:r>
            <a:br>
              <a:rPr lang="en-US" sz="2800" b="1" u="none"/>
            </a:br>
            <a:r>
              <a:rPr lang="en-US" sz="2800" b="1" u="none"/>
              <a:t>Service Area</a:t>
            </a:r>
            <a:endParaRPr lang="en-US"/>
          </a:p>
        </p:txBody>
      </p:sp>
      <p:graphicFrame>
        <p:nvGraphicFramePr>
          <p:cNvPr id="2" name="Table 17">
            <a:extLst>
              <a:ext uri="{FF2B5EF4-FFF2-40B4-BE49-F238E27FC236}">
                <a16:creationId xmlns:a16="http://schemas.microsoft.com/office/drawing/2014/main" id="{D8250AA1-69E2-6FA8-931A-120AAA20C763}"/>
              </a:ext>
            </a:extLst>
          </p:cNvPr>
          <p:cNvGraphicFramePr>
            <a:graphicFrameLocks noGrp="1"/>
          </p:cNvGraphicFramePr>
          <p:nvPr/>
        </p:nvGraphicFramePr>
        <p:xfrm>
          <a:off x="3483840" y="653491"/>
          <a:ext cx="4607613" cy="2148840"/>
        </p:xfrm>
        <a:graphic>
          <a:graphicData uri="http://schemas.openxmlformats.org/drawingml/2006/table">
            <a:tbl>
              <a:tblPr firstRow="1" bandRow="1">
                <a:tableStyleId>{5C22544A-7EE6-4342-B048-85BDC9FD1C3A}</a:tableStyleId>
              </a:tblPr>
              <a:tblGrid>
                <a:gridCol w="4607613">
                  <a:extLst>
                    <a:ext uri="{9D8B030D-6E8A-4147-A177-3AD203B41FA5}">
                      <a16:colId xmlns:a16="http://schemas.microsoft.com/office/drawing/2014/main" val="1342020371"/>
                    </a:ext>
                  </a:extLst>
                </a:gridCol>
              </a:tblGrid>
              <a:tr h="370840">
                <a:tc>
                  <a:txBody>
                    <a:bodyPr/>
                    <a:lstStyle/>
                    <a:p>
                      <a:r>
                        <a:rPr lang="en-US" sz="1500" b="0" i="0" kern="1200">
                          <a:solidFill>
                            <a:schemeClr val="tx1"/>
                          </a:solidFill>
                          <a:effectLst/>
                          <a:latin typeface="+mn-lt"/>
                          <a:ea typeface="+mn-ea"/>
                          <a:cs typeface="+mn-cs"/>
                        </a:rPr>
                        <a:t>The following areas are serviced by SelectHealth from VNS Health: </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i="0" kern="1200">
                          <a:solidFill>
                            <a:schemeClr val="tx1"/>
                          </a:solidFill>
                          <a:effectLst/>
                          <a:latin typeface="+mn-lt"/>
                          <a:ea typeface="+mn-ea"/>
                          <a:cs typeface="+mn-cs"/>
                        </a:rPr>
                        <a:t>The Bronx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Kings (Brooklyn)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Nassau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New York (Manhattan)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Queens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Westchester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FA97F428-C37C-4AD7-F0B2-B3192CF6C9C4}"/>
              </a:ext>
            </a:extLst>
          </p:cNvPr>
          <p:cNvGrpSpPr>
            <a:grpSpLocks noChangeAspect="1"/>
          </p:cNvGrpSpPr>
          <p:nvPr/>
        </p:nvGrpSpPr>
        <p:grpSpPr>
          <a:xfrm>
            <a:off x="7878417" y="1215765"/>
            <a:ext cx="4145274" cy="3199166"/>
            <a:chOff x="4170081" y="1057275"/>
            <a:chExt cx="6146491" cy="4743630"/>
          </a:xfrm>
        </p:grpSpPr>
        <p:sp>
          <p:nvSpPr>
            <p:cNvPr id="7" name="Freeform: Shape 6">
              <a:extLst>
                <a:ext uri="{FF2B5EF4-FFF2-40B4-BE49-F238E27FC236}">
                  <a16:creationId xmlns:a16="http://schemas.microsoft.com/office/drawing/2014/main" id="{14AB47A0-F199-98F4-C688-8C7EE53DA96A}"/>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2099F047-1304-804D-B7F1-B2C38C0C7900}"/>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7FB501BE-9672-CF01-1721-9A244423D877}"/>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84C1C3FE-DB7C-6B06-C0EC-252B815A3D8B}"/>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E23F0A9-4D4B-A9B8-EDE1-A999561E18E4}"/>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4F2E38EA-67D8-9C6E-A793-88E16D38C43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078767B3-07CD-7A02-EA6A-0315925EB21B}"/>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297E607F-BC89-3468-19CC-2248C80A1359}"/>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4C5C691-5225-98BB-B667-53157C5242A9}"/>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4AB95B0C-8B6C-5CDF-914D-E24A55B88F6F}"/>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98A495B5-0270-38BF-8B0E-19ADC236DF35}"/>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89C37097-B305-C519-92ED-6C168DC7AD0C}"/>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55CC1943-4DAC-647B-01CC-1C936D889EC6}"/>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6259BDF4-F822-FEE6-D194-64B06E912523}"/>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0C562F67-8EFE-30EA-BE07-06F928DADE77}"/>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B6DBEBA1-AFDB-ADCA-A13F-C52CEE317241}"/>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113F26BC-18AB-5F82-D56A-6E33328DE111}"/>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F127F3A6-9ABB-0997-532B-BA81E92D7C9E}"/>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ACBD8DF1-B317-7EB1-410C-7FC197D67966}"/>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9496B912-4CF3-F515-D3A9-3D4BCF09F5E4}"/>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C2ACFA10-59AF-BE99-46D7-B31EB84D0860}"/>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D915630C-08E6-C6A3-7282-6F9838D2065F}"/>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B22801FE-6FFD-496F-3C91-F4A45990913A}"/>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0407FDE4-D6A3-4918-5C60-87C56C6B3E81}"/>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6CB7EA39-C9BB-D215-2E2E-247B6A0DFAE9}"/>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F6832F1-B8D0-AB66-945F-78769B9BEC4B}"/>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87286149-468E-64EF-8ED0-67FC3235EC2D}"/>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2B273BE0-4175-1B5B-BB9F-BC59F76C21FB}"/>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410A21C4-829F-03A6-C804-B9F1B36CEFDB}"/>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936493E-3EE8-0818-62FC-664A3A7274E3}"/>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2F08A49A-3C31-BC35-05BA-9CECF1BEAE88}"/>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93C8FC9B-484E-3DE5-CC1D-8C9B983944E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C291D9D8-C7D9-DCA6-F6B7-905097C85B47}"/>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5C32540A-5CC3-7718-D151-7D6C40CBFC5B}"/>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970E9F2A-E4B8-EE02-ECC5-DD2A966B73A5}"/>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B6E54D01-8C31-BC75-2162-678AD3E466BA}"/>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C5A7AF2E-33E3-43AD-515B-0757821C40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B335E07-1879-BE1B-4829-293AE750A722}"/>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8FF9F084-9EC5-CED6-26AB-E2EC7ED4AB67}"/>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F279C72E-3AD5-F2EB-0AEE-C0399EFD750C}"/>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AA1C0444-EA94-6F8B-3F40-FCEA093DF5BF}"/>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364C5F24-75C9-18B2-D405-D0D42727B8C5}"/>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19530142-F437-8EAE-317B-CDF7C89FDA91}"/>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193FE744-D2CE-BE8E-B29C-A0BBDCC9D5D5}"/>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B08890C-A739-E3FE-E2FC-C69AE204FF64}"/>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87691A1A-A9C8-CD2D-23D5-61D18C6C6D1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80770D2B-639A-4392-67E1-BB074CA7085E}"/>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79C27785-B7D3-CA42-2DDC-E51B51F8B53F}"/>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60199B8-9654-08E1-CABF-EF337F633D86}"/>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2680220-108A-F00F-5231-AEC608E8C8B1}"/>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F85E0118-B102-B005-E7EA-9E624C58992E}"/>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90988843-4017-BB0A-EACA-1C0CF31946CC}"/>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814B0FC2-DE01-C32E-5007-A173AB1822D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E0832951-169D-4636-BBD0-FCCF22FEF998}"/>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4868CD-934D-9658-9DA9-FAE77ECF5DAA}"/>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DF26526-1A72-C252-CF11-8D200E12C194}"/>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C0B5F665-5598-577D-CEA7-A54315525178}"/>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55EFE0B-86B1-62AB-A853-31D662F5CDEC}"/>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72D8AD38-1D2B-D16E-2462-AB990C180126}"/>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16EC1EA-B8E2-9E78-798B-D344215A9645}"/>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E21733A7-5AD3-2A52-AB2B-24C194C16C83}"/>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9902FFC9-17C9-994F-C9D2-4F0B0ACAADA6}"/>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bg1">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21948C0A-CD5B-AB9B-33F7-9D35AA5732E0}"/>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1AF851BE-EE05-5C21-78AE-7C6E2FC72483}"/>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2" name="Rectangle: Rounded Corners 71">
            <a:extLst>
              <a:ext uri="{FF2B5EF4-FFF2-40B4-BE49-F238E27FC236}">
                <a16:creationId xmlns:a16="http://schemas.microsoft.com/office/drawing/2014/main" id="{050BA352-7F79-EB27-8AAD-B17FA262ED9C}"/>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3" name="Rectangle: Rounded Corners 72">
            <a:extLst>
              <a:ext uri="{FF2B5EF4-FFF2-40B4-BE49-F238E27FC236}">
                <a16:creationId xmlns:a16="http://schemas.microsoft.com/office/drawing/2014/main" id="{96D53B20-AD83-0AE8-6F09-BF3D7B558B35}"/>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DC1E1531-4B64-6653-5327-88B5C33626DF}"/>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10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8501289" cy="484188"/>
          </a:xfrm>
        </p:spPr>
        <p:txBody>
          <a:bodyPr/>
          <a:lstStyle/>
          <a:p>
            <a:r>
              <a:rPr lang="en-US" sz="2800"/>
              <a:t>2024</a:t>
            </a:r>
            <a:r>
              <a:rPr lang="en-US" sz="2800" spc="-50"/>
              <a:t> </a:t>
            </a:r>
            <a:r>
              <a:rPr lang="en-US" sz="2800"/>
              <a:t>VNS</a:t>
            </a:r>
            <a:r>
              <a:rPr lang="en-US" sz="2800" spc="-15"/>
              <a:t> </a:t>
            </a:r>
            <a:r>
              <a:rPr lang="en-US" spc="-15"/>
              <a:t>Health </a:t>
            </a:r>
            <a:r>
              <a:rPr lang="en-US" sz="2800" spc="-15"/>
              <a:t>Medicare Advantage </a:t>
            </a:r>
            <a:r>
              <a:rPr lang="en-US" sz="2800" spc="-10"/>
              <a:t>Plans</a:t>
            </a:r>
            <a:endParaRPr lang="en-US"/>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4" name="TextBox 3">
            <a:extLst>
              <a:ext uri="{FF2B5EF4-FFF2-40B4-BE49-F238E27FC236}">
                <a16:creationId xmlns:a16="http://schemas.microsoft.com/office/drawing/2014/main" id="{E7BEFE3B-2BCB-A9CE-1EB3-FFD215C031D9}"/>
              </a:ext>
            </a:extLst>
          </p:cNvPr>
          <p:cNvSpPr txBox="1"/>
          <p:nvPr/>
        </p:nvSpPr>
        <p:spPr>
          <a:xfrm>
            <a:off x="415527" y="870194"/>
            <a:ext cx="3344437" cy="369332"/>
          </a:xfrm>
          <a:prstGeom prst="rect">
            <a:avLst/>
          </a:prstGeom>
          <a:noFill/>
        </p:spPr>
        <p:txBody>
          <a:bodyPr wrap="square">
            <a:spAutoFit/>
          </a:bodyPr>
          <a:lstStyle/>
          <a:p>
            <a:r>
              <a:rPr lang="en-US" b="1">
                <a:solidFill>
                  <a:srgbClr val="005696"/>
                </a:solidFill>
                <a:latin typeface="+mj-lt"/>
              </a:rPr>
              <a:t>VNS Health EasyCare (HMO) </a:t>
            </a:r>
            <a:endParaRPr lang="en-US" b="1" i="0">
              <a:effectLst/>
              <a:latin typeface="+mj-lt"/>
            </a:endParaRPr>
          </a:p>
        </p:txBody>
      </p:sp>
      <p:graphicFrame>
        <p:nvGraphicFramePr>
          <p:cNvPr id="7" name="Table 34">
            <a:extLst>
              <a:ext uri="{FF2B5EF4-FFF2-40B4-BE49-F238E27FC236}">
                <a16:creationId xmlns:a16="http://schemas.microsoft.com/office/drawing/2014/main" id="{745D8A64-55F7-6836-C5F8-615211972F62}"/>
              </a:ext>
            </a:extLst>
          </p:cNvPr>
          <p:cNvGraphicFramePr>
            <a:graphicFrameLocks noGrp="1"/>
          </p:cNvGraphicFramePr>
          <p:nvPr>
            <p:extLst>
              <p:ext uri="{D42A27DB-BD31-4B8C-83A1-F6EECF244321}">
                <p14:modId xmlns:p14="http://schemas.microsoft.com/office/powerpoint/2010/main" val="2810037154"/>
              </p:ext>
            </p:extLst>
          </p:nvPr>
        </p:nvGraphicFramePr>
        <p:xfrm>
          <a:off x="146955" y="1183821"/>
          <a:ext cx="3517219" cy="4485741"/>
        </p:xfrm>
        <a:graphic>
          <a:graphicData uri="http://schemas.openxmlformats.org/drawingml/2006/table">
            <a:tbl>
              <a:tblPr firstRow="1" bandRow="1">
                <a:tableStyleId>{5C22544A-7EE6-4342-B048-85BDC9FD1C3A}</a:tableStyleId>
              </a:tblPr>
              <a:tblGrid>
                <a:gridCol w="3517219">
                  <a:extLst>
                    <a:ext uri="{9D8B030D-6E8A-4147-A177-3AD203B41FA5}">
                      <a16:colId xmlns:a16="http://schemas.microsoft.com/office/drawing/2014/main" val="3551659576"/>
                    </a:ext>
                  </a:extLst>
                </a:gridCol>
              </a:tblGrid>
              <a:tr h="44857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$0 Monthly plan premium (Part C), Primary care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$35 Specialist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a:solidFill>
                            <a:srgbClr val="FF3399"/>
                          </a:solidFill>
                          <a:effectLst/>
                          <a:latin typeface="+mn-lt"/>
                          <a:ea typeface="+mn-ea"/>
                          <a:cs typeface="+mn-cs"/>
                        </a:rPr>
                        <a:t>Over-the-Counter (OTC)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Dental, vision, hearing </a:t>
                      </a:r>
                    </a:p>
                    <a:p>
                      <a:pPr marL="285750" indent="-285750">
                        <a:buFont typeface="Arial" panose="020B0604020202020204" pitchFamily="34" charset="0"/>
                        <a:buChar char="•"/>
                      </a:pPr>
                      <a:r>
                        <a:rPr lang="en-US" sz="1400" b="0">
                          <a:solidFill>
                            <a:schemeClr val="tx1"/>
                          </a:solidFill>
                        </a:rPr>
                        <a:t>Acupuncture </a:t>
                      </a:r>
                    </a:p>
                    <a:p>
                      <a:pPr marL="285750" indent="-285750">
                        <a:buFont typeface="Arial" panose="020B0604020202020204" pitchFamily="34" charset="0"/>
                        <a:buChar char="•"/>
                      </a:pPr>
                      <a:r>
                        <a:rPr lang="en-US" sz="1400" b="0">
                          <a:solidFill>
                            <a:schemeClr val="tx1"/>
                          </a:solidFill>
                        </a:rPr>
                        <a:t>Routine podiatry </a:t>
                      </a:r>
                    </a:p>
                    <a:p>
                      <a:pPr marL="285750" indent="-285750">
                        <a:buFont typeface="Arial" panose="020B0604020202020204" pitchFamily="34" charset="0"/>
                        <a:buChar char="•"/>
                      </a:pPr>
                      <a:r>
                        <a:rPr lang="en-US" sz="1400" b="0">
                          <a:solidFill>
                            <a:schemeClr val="tx1"/>
                          </a:solidFill>
                        </a:rPr>
                        <a:t>Transportation </a:t>
                      </a:r>
                    </a:p>
                    <a:p>
                      <a:pPr marL="285750" indent="-285750">
                        <a:buFont typeface="Arial" panose="020B0604020202020204" pitchFamily="34" charset="0"/>
                        <a:buChar char="•"/>
                      </a:pPr>
                      <a:r>
                        <a:rPr lang="en-US" sz="1400" b="0">
                          <a:solidFill>
                            <a:schemeClr val="tx1"/>
                          </a:solidFill>
                        </a:rPr>
                        <a:t>Gym membership </a:t>
                      </a:r>
                    </a:p>
                    <a:p>
                      <a:pPr marL="285750" indent="-285750">
                        <a:buFont typeface="Arial" panose="020B0604020202020204" pitchFamily="34" charset="0"/>
                        <a:buChar char="•"/>
                      </a:pPr>
                      <a:r>
                        <a:rPr lang="en-US" sz="1400" b="0">
                          <a:solidFill>
                            <a:schemeClr val="tx1"/>
                          </a:solidFill>
                        </a:rPr>
                        <a:t>Telehealth </a:t>
                      </a:r>
                    </a:p>
                    <a:p>
                      <a:pPr marL="285750" indent="-285750">
                        <a:buFont typeface="Arial" panose="020B0604020202020204" pitchFamily="34" charset="0"/>
                        <a:buChar char="•"/>
                      </a:pPr>
                      <a:r>
                        <a:rPr lang="en-US" sz="1400" b="0">
                          <a:solidFill>
                            <a:schemeClr val="tx1"/>
                          </a:solidFill>
                        </a:rPr>
                        <a:t>24/7 Nurse Hotline </a:t>
                      </a:r>
                    </a:p>
                    <a:p>
                      <a:pPr marL="285750" indent="-285750">
                        <a:buFont typeface="Arial" panose="020B0604020202020204" pitchFamily="34" charset="0"/>
                        <a:buChar char="•"/>
                      </a:pPr>
                      <a:r>
                        <a:rPr lang="en-US" sz="1400" b="0">
                          <a:solidFill>
                            <a:schemeClr val="tx1"/>
                          </a:solidFill>
                        </a:rPr>
                        <a:t>Home delivered meals after a hospital stay</a:t>
                      </a:r>
                    </a:p>
                    <a:p>
                      <a:pPr marL="285750" indent="-285750">
                        <a:buFont typeface="Arial" panose="020B0604020202020204" pitchFamily="34" charset="0"/>
                        <a:buChar char="•"/>
                      </a:pPr>
                      <a:r>
                        <a:rPr lang="en-US" sz="1400" b="0">
                          <a:solidFill>
                            <a:schemeClr val="tx1"/>
                          </a:solidFill>
                        </a:rPr>
                        <a:t>Up to three inpatient hospital visits/year</a:t>
                      </a:r>
                    </a:p>
                    <a:p>
                      <a:pPr marL="171450" indent="-171450">
                        <a:buFont typeface="Arial" panose="020B0604020202020204" pitchFamily="34" charset="0"/>
                        <a:buChar char="•"/>
                      </a:pPr>
                      <a:endParaRPr lang="en-US" sz="1200" b="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
        <p:nvSpPr>
          <p:cNvPr id="8" name="TextBox 7">
            <a:extLst>
              <a:ext uri="{FF2B5EF4-FFF2-40B4-BE49-F238E27FC236}">
                <a16:creationId xmlns:a16="http://schemas.microsoft.com/office/drawing/2014/main" id="{40D8F796-D7B3-37EB-2747-32BBA0DFDCD1}"/>
              </a:ext>
            </a:extLst>
          </p:cNvPr>
          <p:cNvSpPr txBox="1"/>
          <p:nvPr/>
        </p:nvSpPr>
        <p:spPr>
          <a:xfrm>
            <a:off x="3842615" y="870194"/>
            <a:ext cx="4700447" cy="369332"/>
          </a:xfrm>
          <a:prstGeom prst="rect">
            <a:avLst/>
          </a:prstGeom>
          <a:noFill/>
        </p:spPr>
        <p:txBody>
          <a:bodyPr wrap="square">
            <a:spAutoFit/>
          </a:bodyPr>
          <a:lstStyle/>
          <a:p>
            <a:r>
              <a:rPr lang="en-US" b="1">
                <a:solidFill>
                  <a:srgbClr val="005696"/>
                </a:solidFill>
                <a:latin typeface="+mj-lt"/>
              </a:rPr>
              <a:t>VNS Health EasyCare Plus (HMO D-SNP)</a:t>
            </a:r>
            <a:endParaRPr lang="en-US" b="1" i="0">
              <a:effectLst/>
              <a:latin typeface="Gellix"/>
            </a:endParaRP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759006006"/>
              </p:ext>
            </p:extLst>
          </p:nvPr>
        </p:nvGraphicFramePr>
        <p:xfrm>
          <a:off x="4076781" y="1206934"/>
          <a:ext cx="3703783" cy="393192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$0 Monthly plan premium (Part C), Primary care copay, Specialist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a:solidFill>
                            <a:srgbClr val="FF3399"/>
                          </a:solidFill>
                          <a:effectLst/>
                          <a:latin typeface="+mn-lt"/>
                          <a:ea typeface="+mn-ea"/>
                          <a:cs typeface="+mn-cs"/>
                        </a:rPr>
                        <a:t>Over-the-Counter (OTC) and Grocery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a:solidFill>
                            <a:srgbClr val="0070C0"/>
                          </a:solidFill>
                          <a:effectLst/>
                          <a:latin typeface="+mn-lt"/>
                          <a:ea typeface="+mn-ea"/>
                          <a:cs typeface="+mn-cs"/>
                        </a:rPr>
                        <a:t>Flex Card $350/year to help pay for certain utilities and dental, hearing, and vision expenses.</a:t>
                      </a:r>
                    </a:p>
                    <a:p>
                      <a:pPr marL="285750" indent="-285750">
                        <a:buFont typeface="Arial" panose="020B0604020202020204" pitchFamily="34" charset="0"/>
                        <a:buChar char="•"/>
                      </a:pPr>
                      <a:r>
                        <a:rPr lang="en-US" sz="1400" b="0">
                          <a:solidFill>
                            <a:schemeClr val="tx1"/>
                          </a:solidFill>
                        </a:rPr>
                        <a:t>Dental, vision, hearing </a:t>
                      </a:r>
                    </a:p>
                    <a:p>
                      <a:pPr marL="285750" indent="-285750">
                        <a:buFont typeface="Arial" panose="020B0604020202020204" pitchFamily="34" charset="0"/>
                        <a:buChar char="•"/>
                      </a:pPr>
                      <a:r>
                        <a:rPr lang="en-US" sz="1400" b="0">
                          <a:solidFill>
                            <a:schemeClr val="tx1"/>
                          </a:solidFill>
                        </a:rPr>
                        <a:t>Acupuncture </a:t>
                      </a:r>
                    </a:p>
                    <a:p>
                      <a:pPr marL="285750" indent="-285750">
                        <a:buFont typeface="Arial" panose="020B0604020202020204" pitchFamily="34" charset="0"/>
                        <a:buChar char="•"/>
                      </a:pPr>
                      <a:r>
                        <a:rPr lang="en-US" sz="1400" b="0">
                          <a:solidFill>
                            <a:schemeClr val="tx1"/>
                          </a:solidFill>
                        </a:rPr>
                        <a:t>Routine podiatry </a:t>
                      </a:r>
                    </a:p>
                    <a:p>
                      <a:pPr marL="285750" indent="-285750">
                        <a:buFont typeface="Arial" panose="020B0604020202020204" pitchFamily="34" charset="0"/>
                        <a:buChar char="•"/>
                      </a:pPr>
                      <a:r>
                        <a:rPr lang="en-US" sz="1400" b="0">
                          <a:solidFill>
                            <a:schemeClr val="tx1"/>
                          </a:solidFill>
                        </a:rPr>
                        <a:t>Transportation </a:t>
                      </a:r>
                    </a:p>
                    <a:p>
                      <a:pPr marL="285750" indent="-285750">
                        <a:buFont typeface="Arial" panose="020B0604020202020204" pitchFamily="34" charset="0"/>
                        <a:buChar char="•"/>
                      </a:pPr>
                      <a:r>
                        <a:rPr lang="en-US" sz="1400" b="0">
                          <a:solidFill>
                            <a:schemeClr val="tx1"/>
                          </a:solidFill>
                        </a:rPr>
                        <a:t>Gym membership </a:t>
                      </a:r>
                    </a:p>
                    <a:p>
                      <a:pPr marL="285750" indent="-285750">
                        <a:buFont typeface="Arial" panose="020B0604020202020204" pitchFamily="34" charset="0"/>
                        <a:buChar char="•"/>
                      </a:pPr>
                      <a:r>
                        <a:rPr lang="en-US" sz="1400" b="0">
                          <a:solidFill>
                            <a:schemeClr val="tx1"/>
                          </a:solidFill>
                        </a:rPr>
                        <a:t>Telehealth </a:t>
                      </a:r>
                    </a:p>
                    <a:p>
                      <a:pPr marL="285750" indent="-285750">
                        <a:buFont typeface="Arial" panose="020B0604020202020204" pitchFamily="34" charset="0"/>
                        <a:buChar char="•"/>
                      </a:pPr>
                      <a:r>
                        <a:rPr lang="en-US" sz="1400" b="0">
                          <a:solidFill>
                            <a:schemeClr val="tx1"/>
                          </a:solidFill>
                        </a:rPr>
                        <a:t>24/7 Nurse Hotline </a:t>
                      </a:r>
                    </a:p>
                    <a:p>
                      <a:pPr marL="285750" indent="-285750">
                        <a:buFont typeface="Arial" panose="020B0604020202020204" pitchFamily="34" charset="0"/>
                        <a:buChar char="•"/>
                      </a:pPr>
                      <a:r>
                        <a:rPr lang="en-US" sz="1400" b="0">
                          <a:solidFill>
                            <a:schemeClr val="tx1"/>
                          </a:solidFill>
                        </a:rPr>
                        <a:t>Home delivered meals after a hospital stay</a:t>
                      </a:r>
                    </a:p>
                    <a:p>
                      <a:pPr marL="285750" lvl="0" indent="-285750">
                        <a:buFont typeface="Arial" panose="020B0604020202020204" pitchFamily="34" charset="0"/>
                        <a:buChar char="•"/>
                      </a:pPr>
                      <a:r>
                        <a:rPr lang="en-US" sz="1400" b="0">
                          <a:solidFill>
                            <a:schemeClr val="tx1"/>
                          </a:solidFill>
                        </a:rPr>
                        <a:t>Up to three inpatient hospital visits/year</a:t>
                      </a:r>
                    </a:p>
                  </a:txBody>
                  <a:tcPr>
                    <a:solidFill>
                      <a:schemeClr val="bg1"/>
                    </a:solidFill>
                  </a:tcPr>
                </a:tc>
                <a:extLst>
                  <a:ext uri="{0D108BD9-81ED-4DB2-BD59-A6C34878D82A}">
                    <a16:rowId xmlns:a16="http://schemas.microsoft.com/office/drawing/2014/main" val="3108004761"/>
                  </a:ext>
                </a:extLst>
              </a:tr>
            </a:tbl>
          </a:graphicData>
        </a:graphic>
      </p:graphicFrame>
      <p:sp>
        <p:nvSpPr>
          <p:cNvPr id="12" name="TextBox 11">
            <a:extLst>
              <a:ext uri="{FF2B5EF4-FFF2-40B4-BE49-F238E27FC236}">
                <a16:creationId xmlns:a16="http://schemas.microsoft.com/office/drawing/2014/main" id="{91530D44-3AF7-FDD0-1D23-7A589A408EFF}"/>
              </a:ext>
            </a:extLst>
          </p:cNvPr>
          <p:cNvSpPr txBox="1"/>
          <p:nvPr/>
        </p:nvSpPr>
        <p:spPr>
          <a:xfrm>
            <a:off x="8360512" y="854805"/>
            <a:ext cx="3607994" cy="369332"/>
          </a:xfrm>
          <a:prstGeom prst="rect">
            <a:avLst/>
          </a:prstGeom>
          <a:noFill/>
        </p:spPr>
        <p:txBody>
          <a:bodyPr wrap="square">
            <a:spAutoFit/>
          </a:bodyPr>
          <a:lstStyle/>
          <a:p>
            <a:r>
              <a:rPr lang="en-US" b="1">
                <a:solidFill>
                  <a:srgbClr val="005696"/>
                </a:solidFill>
                <a:latin typeface="+mj-lt"/>
              </a:rPr>
              <a:t>VNS Health Total (HMO D-SNP)</a:t>
            </a:r>
            <a:endParaRPr lang="en-US" b="1" i="0">
              <a:effectLst/>
              <a:latin typeface="+mj-lt"/>
            </a:endParaRPr>
          </a:p>
        </p:txBody>
      </p:sp>
      <p:graphicFrame>
        <p:nvGraphicFramePr>
          <p:cNvPr id="14" name="Table 34">
            <a:extLst>
              <a:ext uri="{FF2B5EF4-FFF2-40B4-BE49-F238E27FC236}">
                <a16:creationId xmlns:a16="http://schemas.microsoft.com/office/drawing/2014/main" id="{936AB53E-F2A4-F92A-D055-CD803EBF918D}"/>
              </a:ext>
            </a:extLst>
          </p:cNvPr>
          <p:cNvGraphicFramePr>
            <a:graphicFrameLocks noGrp="1"/>
          </p:cNvGraphicFramePr>
          <p:nvPr>
            <p:extLst>
              <p:ext uri="{D42A27DB-BD31-4B8C-83A1-F6EECF244321}">
                <p14:modId xmlns:p14="http://schemas.microsoft.com/office/powerpoint/2010/main" val="1588202836"/>
              </p:ext>
            </p:extLst>
          </p:nvPr>
        </p:nvGraphicFramePr>
        <p:xfrm>
          <a:off x="8264722" y="1205641"/>
          <a:ext cx="3703783" cy="411480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$0 Monthly plan premium (Part C), Primary care copay, Specialist copay and 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a:solidFill>
                            <a:srgbClr val="FF3399"/>
                          </a:solidFill>
                          <a:effectLst/>
                          <a:latin typeface="+mn-lt"/>
                          <a:ea typeface="+mn-ea"/>
                          <a:cs typeface="+mn-cs"/>
                        </a:rPr>
                        <a:t>Over-the-Counter (OTC) and Grocery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a:solidFill>
                            <a:srgbClr val="0070C0"/>
                          </a:solidFill>
                          <a:effectLst/>
                          <a:latin typeface="+mn-lt"/>
                          <a:ea typeface="+mn-ea"/>
                          <a:cs typeface="+mn-cs"/>
                        </a:rPr>
                        <a:t>Flex Card $760/year to help pay for certain utilities and dental, hearing, and vision expenses.</a:t>
                      </a:r>
                    </a:p>
                    <a:p>
                      <a:pPr marL="285750" indent="-285750">
                        <a:buFont typeface="Arial" panose="020B0604020202020204" pitchFamily="34" charset="0"/>
                        <a:buChar char="•"/>
                      </a:pPr>
                      <a:r>
                        <a:rPr lang="en-US" sz="1400" b="0">
                          <a:solidFill>
                            <a:schemeClr val="tx1"/>
                          </a:solidFill>
                        </a:rPr>
                        <a:t>Dental, hearing, vision </a:t>
                      </a:r>
                    </a:p>
                    <a:p>
                      <a:pPr marL="285750" indent="-285750">
                        <a:buFont typeface="Arial" panose="020B0604020202020204" pitchFamily="34" charset="0"/>
                        <a:buChar char="•"/>
                      </a:pPr>
                      <a:r>
                        <a:rPr lang="en-US" sz="1400" b="0">
                          <a:solidFill>
                            <a:schemeClr val="tx1"/>
                          </a:solidFill>
                        </a:rPr>
                        <a:t>Acupuncture </a:t>
                      </a:r>
                    </a:p>
                    <a:p>
                      <a:pPr marL="285750" indent="-285750">
                        <a:buFont typeface="Arial" panose="020B0604020202020204" pitchFamily="34" charset="0"/>
                        <a:buChar char="•"/>
                      </a:pPr>
                      <a:r>
                        <a:rPr lang="en-US" sz="1400" b="0">
                          <a:solidFill>
                            <a:schemeClr val="tx1"/>
                          </a:solidFill>
                        </a:rPr>
                        <a:t>Gym membership </a:t>
                      </a:r>
                    </a:p>
                    <a:p>
                      <a:pPr marL="285750" indent="-285750">
                        <a:buFont typeface="Arial" panose="020B0604020202020204" pitchFamily="34" charset="0"/>
                        <a:buChar char="•"/>
                      </a:pPr>
                      <a:r>
                        <a:rPr lang="en-US" sz="1400" b="0">
                          <a:solidFill>
                            <a:schemeClr val="tx1"/>
                          </a:solidFill>
                        </a:rPr>
                        <a:t>Telehealth </a:t>
                      </a:r>
                    </a:p>
                    <a:p>
                      <a:pPr marL="285750" indent="-285750">
                        <a:buFont typeface="Arial" panose="020B0604020202020204" pitchFamily="34" charset="0"/>
                        <a:buChar char="•"/>
                      </a:pPr>
                      <a:r>
                        <a:rPr lang="en-US" sz="1400" b="0">
                          <a:solidFill>
                            <a:schemeClr val="tx1"/>
                          </a:solidFill>
                        </a:rPr>
                        <a:t>24/7 Nurse Hotline </a:t>
                      </a:r>
                    </a:p>
                    <a:p>
                      <a:pPr marL="285750" indent="-285750">
                        <a:buFont typeface="Arial" panose="020B0604020202020204" pitchFamily="34" charset="0"/>
                        <a:buChar char="•"/>
                      </a:pPr>
                      <a:r>
                        <a:rPr lang="en-US" sz="1400" b="0">
                          <a:solidFill>
                            <a:schemeClr val="tx1"/>
                          </a:solidFill>
                        </a:rPr>
                        <a:t>Long-Term services and supports</a:t>
                      </a:r>
                    </a:p>
                    <a:p>
                      <a:pPr marL="285750" indent="-285750">
                        <a:buFont typeface="Arial" panose="020B0604020202020204" pitchFamily="34" charset="0"/>
                        <a:buChar char="•"/>
                      </a:pPr>
                      <a:r>
                        <a:rPr lang="en-US" sz="1400" b="0">
                          <a:solidFill>
                            <a:schemeClr val="tx1"/>
                          </a:solidFill>
                        </a:rPr>
                        <a:t>Worldwide coverage </a:t>
                      </a:r>
                    </a:p>
                    <a:p>
                      <a:pPr marL="285750" indent="-285750">
                        <a:buFont typeface="Arial" panose="020B0604020202020204" pitchFamily="34" charset="0"/>
                        <a:buChar char="•"/>
                      </a:pPr>
                      <a:r>
                        <a:rPr lang="en-US" sz="1400" b="0">
                          <a:solidFill>
                            <a:schemeClr val="tx1"/>
                          </a:solidFill>
                        </a:rPr>
                        <a:t>Home delivered meals after a hospital stay</a:t>
                      </a:r>
                    </a:p>
                    <a:p>
                      <a:pPr marL="285750" indent="-285750">
                        <a:buFont typeface="Arial" panose="020B0604020202020204" pitchFamily="34" charset="0"/>
                        <a:buChar char="•"/>
                      </a:pPr>
                      <a:r>
                        <a:rPr lang="en-US" sz="1400" b="0">
                          <a:solidFill>
                            <a:schemeClr val="tx1"/>
                          </a:solidFill>
                        </a:rPr>
                        <a:t>Up to three inpatient hospital visits/year</a:t>
                      </a:r>
                    </a:p>
                    <a:p>
                      <a:pPr marL="171450" indent="-171450">
                        <a:buFont typeface="Arial" panose="020B0604020202020204" pitchFamily="34" charset="0"/>
                        <a:buChar char="•"/>
                      </a:pPr>
                      <a:endParaRPr lang="en-US" sz="1200" b="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3" name="Picture 2">
            <a:extLst>
              <a:ext uri="{FF2B5EF4-FFF2-40B4-BE49-F238E27FC236}">
                <a16:creationId xmlns:a16="http://schemas.microsoft.com/office/drawing/2014/main" id="{9F38FB0E-C61E-2262-45EE-6CF0DF761D40}"/>
              </a:ext>
            </a:extLst>
          </p:cNvPr>
          <p:cNvPicPr>
            <a:picLocks noChangeAspect="1"/>
          </p:cNvPicPr>
          <p:nvPr/>
        </p:nvPicPr>
        <p:blipFill>
          <a:blip r:embed="rId3"/>
          <a:stretch>
            <a:fillRect/>
          </a:stretch>
        </p:blipFill>
        <p:spPr>
          <a:xfrm>
            <a:off x="271163" y="6381123"/>
            <a:ext cx="2505673" cy="249958"/>
          </a:xfrm>
          <a:prstGeom prst="rect">
            <a:avLst/>
          </a:prstGeom>
        </p:spPr>
      </p:pic>
    </p:spTree>
    <p:custDataLst>
      <p:tags r:id="rId1"/>
    </p:custDataLst>
    <p:extLst>
      <p:ext uri="{BB962C8B-B14F-4D97-AF65-F5344CB8AC3E}">
        <p14:creationId xmlns:p14="http://schemas.microsoft.com/office/powerpoint/2010/main" val="20329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58471" y="1612273"/>
            <a:ext cx="3345129" cy="1374275"/>
          </a:xfrm>
        </p:spPr>
        <p:txBody>
          <a:bodyPr>
            <a:normAutofit fontScale="90000"/>
          </a:bodyPr>
          <a:lstStyle/>
          <a:p>
            <a:r>
              <a:rPr lang="en-US"/>
              <a:t>VNS Health Medicare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lvl="0"/>
            <a:r>
              <a:rPr lang="en-US" noProof="0"/>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D8433BC-5113-2735-45A8-B096E94DC25C}"/>
              </a:ext>
            </a:extLst>
          </p:cNvPr>
          <p:cNvSpPr/>
          <p:nvPr/>
        </p:nvSpPr>
        <p:spPr>
          <a:xfrm>
            <a:off x="3532328" y="6015746"/>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17" name="Table 17">
            <a:extLst>
              <a:ext uri="{FF2B5EF4-FFF2-40B4-BE49-F238E27FC236}">
                <a16:creationId xmlns:a16="http://schemas.microsoft.com/office/drawing/2014/main" id="{B67C4F65-7F32-BBF5-F5B2-7D35B172E76D}"/>
              </a:ext>
            </a:extLst>
          </p:cNvPr>
          <p:cNvGraphicFramePr>
            <a:graphicFrameLocks noGrp="1"/>
          </p:cNvGraphicFramePr>
          <p:nvPr/>
        </p:nvGraphicFramePr>
        <p:xfrm>
          <a:off x="3483840" y="653491"/>
          <a:ext cx="8128000" cy="3291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42020371"/>
                    </a:ext>
                  </a:extLst>
                </a:gridCol>
              </a:tblGrid>
              <a:tr h="370840">
                <a:tc>
                  <a:txBody>
                    <a:bodyPr/>
                    <a:lstStyle/>
                    <a:p>
                      <a:r>
                        <a:rPr lang="en-US" sz="1500" b="0" i="0" kern="1200">
                          <a:solidFill>
                            <a:schemeClr val="tx1"/>
                          </a:solidFill>
                          <a:effectLst/>
                          <a:latin typeface="+mn-lt"/>
                          <a:ea typeface="+mn-ea"/>
                          <a:cs typeface="+mn-cs"/>
                        </a:rPr>
                        <a:t>The following areas are serviced by VNS Health Medicare which includes EasyCare (HMO), EasyCare Plus (HMO D-SNP) and Total (HMO D-SNP).</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a:solidFill>
                            <a:schemeClr val="tx1"/>
                          </a:solidFill>
                        </a:rPr>
                        <a:t>Albany </a:t>
                      </a:r>
                    </a:p>
                    <a:p>
                      <a:pPr marL="285750" indent="-285750">
                        <a:buFont typeface="Arial" panose="020B0604020202020204" pitchFamily="34" charset="0"/>
                        <a:buChar char="•"/>
                      </a:pPr>
                      <a:r>
                        <a:rPr lang="en-US" sz="1500" b="0">
                          <a:solidFill>
                            <a:schemeClr val="tx1"/>
                          </a:solidFill>
                        </a:rPr>
                        <a:t>The Bronx </a:t>
                      </a:r>
                    </a:p>
                    <a:p>
                      <a:pPr marL="285750" indent="-285750">
                        <a:buFont typeface="Arial" panose="020B0604020202020204" pitchFamily="34" charset="0"/>
                        <a:buChar char="•"/>
                      </a:pPr>
                      <a:r>
                        <a:rPr lang="en-US" sz="1500" b="0">
                          <a:solidFill>
                            <a:schemeClr val="tx1"/>
                          </a:solidFill>
                        </a:rPr>
                        <a:t>Kings (Brooklyn) </a:t>
                      </a:r>
                    </a:p>
                    <a:p>
                      <a:pPr marL="285750" indent="-285750">
                        <a:buFont typeface="Arial" panose="020B0604020202020204" pitchFamily="34" charset="0"/>
                        <a:buChar char="•"/>
                      </a:pPr>
                      <a:r>
                        <a:rPr lang="en-US" sz="1500" b="0">
                          <a:solidFill>
                            <a:schemeClr val="tx1"/>
                          </a:solidFill>
                        </a:rPr>
                        <a:t>Nassau County </a:t>
                      </a:r>
                    </a:p>
                    <a:p>
                      <a:pPr marL="285750" indent="-285750">
                        <a:buFont typeface="Arial" panose="020B0604020202020204" pitchFamily="34" charset="0"/>
                        <a:buChar char="•"/>
                      </a:pPr>
                      <a:r>
                        <a:rPr lang="en-US" sz="1500" b="0">
                          <a:solidFill>
                            <a:schemeClr val="tx1"/>
                          </a:solidFill>
                        </a:rPr>
                        <a:t>New York (Manhattan) </a:t>
                      </a:r>
                    </a:p>
                    <a:p>
                      <a:pPr marL="285750" indent="-285750">
                        <a:buFont typeface="Arial" panose="020B0604020202020204" pitchFamily="34" charset="0"/>
                        <a:buChar char="•"/>
                      </a:pPr>
                      <a:r>
                        <a:rPr lang="en-US" sz="1500" b="0">
                          <a:solidFill>
                            <a:schemeClr val="tx1"/>
                          </a:solidFill>
                        </a:rPr>
                        <a:t>Queens </a:t>
                      </a:r>
                    </a:p>
                    <a:p>
                      <a:pPr marL="285750" indent="-285750">
                        <a:buFont typeface="Arial" panose="020B0604020202020204" pitchFamily="34" charset="0"/>
                        <a:buChar char="•"/>
                      </a:pPr>
                      <a:r>
                        <a:rPr lang="en-US" sz="1500" b="0">
                          <a:solidFill>
                            <a:schemeClr val="tx1"/>
                          </a:solidFill>
                        </a:rPr>
                        <a:t>Rensselaer </a:t>
                      </a:r>
                    </a:p>
                    <a:p>
                      <a:pPr marL="285750" indent="-285750">
                        <a:buFont typeface="Arial" panose="020B0604020202020204" pitchFamily="34" charset="0"/>
                        <a:buChar char="•"/>
                      </a:pPr>
                      <a:r>
                        <a:rPr lang="en-US" sz="1500" b="0">
                          <a:solidFill>
                            <a:schemeClr val="tx1"/>
                          </a:solidFill>
                        </a:rPr>
                        <a:t>Richmond (Staten Island) </a:t>
                      </a:r>
                    </a:p>
                    <a:p>
                      <a:pPr marL="285750" indent="-285750">
                        <a:buFont typeface="Arial" panose="020B0604020202020204" pitchFamily="34" charset="0"/>
                        <a:buChar char="•"/>
                      </a:pPr>
                      <a:r>
                        <a:rPr lang="en-US" sz="1500" b="0">
                          <a:solidFill>
                            <a:schemeClr val="tx1"/>
                          </a:solidFill>
                        </a:rPr>
                        <a:t>Schenectady </a:t>
                      </a:r>
                    </a:p>
                    <a:p>
                      <a:pPr marL="285750" indent="-285750">
                        <a:buFont typeface="Arial" panose="020B0604020202020204" pitchFamily="34" charset="0"/>
                        <a:buChar char="•"/>
                      </a:pPr>
                      <a:r>
                        <a:rPr lang="en-US" sz="1500" b="0">
                          <a:solidFill>
                            <a:schemeClr val="tx1"/>
                          </a:solidFill>
                        </a:rPr>
                        <a:t>Suffolk County </a:t>
                      </a:r>
                    </a:p>
                    <a:p>
                      <a:pPr marL="285750" indent="-285750">
                        <a:buFont typeface="Arial" panose="020B0604020202020204" pitchFamily="34" charset="0"/>
                        <a:buChar char="•"/>
                      </a:pPr>
                      <a:r>
                        <a:rPr lang="en-US" sz="1500" b="0">
                          <a:solidFill>
                            <a:schemeClr val="tx1"/>
                          </a:solidFill>
                        </a:rPr>
                        <a:t>Westchester County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2" name="Group 1">
            <a:extLst>
              <a:ext uri="{FF2B5EF4-FFF2-40B4-BE49-F238E27FC236}">
                <a16:creationId xmlns:a16="http://schemas.microsoft.com/office/drawing/2014/main" id="{A1AD5C10-06B8-E5F4-1F46-BACCA3B1908B}"/>
              </a:ext>
            </a:extLst>
          </p:cNvPr>
          <p:cNvGrpSpPr>
            <a:grpSpLocks noChangeAspect="1"/>
          </p:cNvGrpSpPr>
          <p:nvPr/>
        </p:nvGrpSpPr>
        <p:grpSpPr>
          <a:xfrm>
            <a:off x="7878417" y="1215765"/>
            <a:ext cx="4145274" cy="3199166"/>
            <a:chOff x="4170081" y="1057275"/>
            <a:chExt cx="6146491" cy="4743630"/>
          </a:xfrm>
        </p:grpSpPr>
        <p:sp>
          <p:nvSpPr>
            <p:cNvPr id="5" name="Freeform: Shape 4">
              <a:extLst>
                <a:ext uri="{FF2B5EF4-FFF2-40B4-BE49-F238E27FC236}">
                  <a16:creationId xmlns:a16="http://schemas.microsoft.com/office/drawing/2014/main" id="{C5F8E262-0801-1AB9-BA71-250F44B03122}"/>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27BC7EF0-5034-C569-EB8E-D4591D1A3527}"/>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C409B3A0-B711-FD86-E028-453FE9B55EA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F3163AA7-F2EC-1397-765E-A604F0ED730A}"/>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EAC2A416-D9D5-9790-54FF-A4B334801AE1}"/>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AD3B37EA-2C67-37D9-37A2-95896410BBE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EC8D2550-056E-FF78-A546-E4FF8D20CDB6}"/>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AAA30FBB-3364-9940-B30D-33641DCA5664}"/>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B8C1460-0F62-6BF9-5251-E6AECC747A1E}"/>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E13246ED-E548-5CCD-C5C4-6117447F6E4A}"/>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998E335-3CF2-63D3-67CF-125B2248C784}"/>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ECCFD80F-2770-A60B-DB5D-46BF25E3574E}"/>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C4EC3D5-222A-BDAC-1D20-BA5DAA7B12A0}"/>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74F6F0E-6CD7-348F-507F-B528FC6B9FA0}"/>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DC619D0B-1518-AD29-85F1-A872C0711EFD}"/>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46293397-6FE2-E85A-2B91-A8906278C5BB}"/>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25886B69-E7A9-4C00-B07A-1C62C1B3F85D}"/>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681EF986-0528-020D-DBB0-57BD32E6C000}"/>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1FF21472-6241-52BA-A09D-746A4ACD9580}"/>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0884DE91-260B-FA85-4D6B-163EEE65A2C0}"/>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3B7B8A80-3121-D504-47A8-2CE163EB4A77}"/>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A6D1EFDF-93F1-94F2-FEF4-D2E9917E3D47}"/>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42C638E4-26AE-4002-CB52-C5618F2D1FC6}"/>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E02C0A05-2831-DD34-7809-0E2FD16E5223}"/>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2EDCF86-1B62-283B-B9CF-161D9D799111}"/>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53BDD796-66B1-AE0B-7C01-2313A6A1938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7394A693-EFCE-50FE-881E-33F5F2AA5913}"/>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02B0B3A7-608C-9982-A3A6-968D3C6E6AF0}"/>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E4143482-EBB2-2014-158A-F66FDC72A681}"/>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EA309A9-D88D-FC20-4485-3588AE9CC7F0}"/>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7C3CEEBA-2688-3145-2E48-92486416713E}"/>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103BC72C-DFF4-535D-97D4-274FF4851DA2}"/>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808B4903-5657-CA48-A0F7-CF5A85ED801C}"/>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B4F8875E-35DD-8E04-23AA-21BC4A56E1C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DDDD77BB-773A-1314-ABC5-968DAD6E54F8}"/>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B4C80598-F4D2-CE8E-FD97-C55693270FA8}"/>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75DA4709-5CD1-3167-A0E8-596CF742D52F}"/>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E09892E3-C2A2-21D0-038E-9C9A636634C7}"/>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245975A-D0BC-D217-359B-3AC2A10C66F9}"/>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EBAC4F68-1AD4-9BA4-990D-6AD8E1C7216E}"/>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83316986-5D10-0518-0529-67C5ED3E53C3}"/>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EEC90236-A33A-000A-CD52-2E3F9240C9A0}"/>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0B6E62C1-DE0C-BC54-BC2E-158992CE061E}"/>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EE6AB0B-D67B-96E8-51DE-D893A6C3DE78}"/>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E45F01E-6677-C247-1A5D-FB8DF53C6DE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F90EB851-5C26-57FD-CE3E-EF81AA2A3F35}"/>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39F13724-0741-E2DE-9761-13CEE85B60AC}"/>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1B8C32AA-2C61-B571-29AC-E1A3D4801806}"/>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49D6E6D-43B2-64F7-E72D-DE783DAD243F}"/>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18AC975-6D28-5AA3-0EC8-11559059915D}"/>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83BE50A8-9039-F04C-EE68-4BCC14833987}"/>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B3849BB6-A130-A222-DCA8-A3133BB9BA4B}"/>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3EE6A4BD-E402-7687-3010-442D0EEBD73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7257681-EA37-8457-7CBC-297A58089ED4}"/>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4FC86EC3-9D2F-6767-12E7-3DB64F4F6FBF}"/>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0649DFFF-A741-F9AE-DE09-4CA2345A75A2}"/>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0DCEBC8-99BB-62E8-51A1-EA761106B00E}"/>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88FCFDE5-FF5D-893B-FCE3-2A16186C950F}"/>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E4F8158B-BF8A-EF8A-4EF9-46A654B70E1A}"/>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805AB1EB-0AF1-A643-4EF0-E8D9F6214FE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025C10AB-D40C-2209-8D4F-8BFA6935FC61}"/>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1C1E7509-FA86-20F9-7106-EBF5EF4949DC}"/>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39312BFC-3FC3-54A1-FF52-96B68DA04913}"/>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55DDE4BA-26AB-9118-A25D-FDE559BB1BF8}"/>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3" name="Rectangle: Rounded Corners 72">
            <a:extLst>
              <a:ext uri="{FF2B5EF4-FFF2-40B4-BE49-F238E27FC236}">
                <a16:creationId xmlns:a16="http://schemas.microsoft.com/office/drawing/2014/main" id="{ACDEFA77-C3D5-307D-8044-E0659F27F256}"/>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A9A49623-9DF5-1A75-21F4-307C1E072F0A}"/>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7917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id="{64CA863C-FB3E-E612-ED9D-A805261E1167}"/>
              </a:ext>
            </a:extLst>
          </p:cNvPr>
          <p:cNvGraphicFramePr>
            <a:graphicFrameLocks noGrp="1"/>
          </p:cNvGraphicFramePr>
          <p:nvPr>
            <p:extLst>
              <p:ext uri="{D42A27DB-BD31-4B8C-83A1-F6EECF244321}">
                <p14:modId xmlns:p14="http://schemas.microsoft.com/office/powerpoint/2010/main" val="1463578821"/>
              </p:ext>
            </p:extLst>
          </p:nvPr>
        </p:nvGraphicFramePr>
        <p:xfrm>
          <a:off x="430284" y="978297"/>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endParaRPr lang="en-US" sz="1000" b="1" dirty="0">
                        <a:solidFill>
                          <a:srgbClr val="005696"/>
                        </a:solidFill>
                      </a:endParaRPr>
                    </a:p>
                    <a:p>
                      <a:pPr algn="ctr"/>
                      <a:r>
                        <a:rPr lang="en-US" sz="1800" b="1" dirty="0">
                          <a:solidFill>
                            <a:srgbClr val="005696"/>
                          </a:solidFill>
                        </a:rPr>
                        <a:t>MLTC Sample ID Card:</a:t>
                      </a:r>
                    </a:p>
                    <a:p>
                      <a:endParaRPr lang="en-US" sz="1200" b="0" dirty="0">
                        <a:solidFill>
                          <a:srgbClr val="005696"/>
                        </a:solidFill>
                      </a:endParaRP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9" name="Picture 18" descr="A white and black text with black text&#10;&#10;Description automatically generated with medium confidence">
            <a:extLst>
              <a:ext uri="{FF2B5EF4-FFF2-40B4-BE49-F238E27FC236}">
                <a16:creationId xmlns:a16="http://schemas.microsoft.com/office/drawing/2014/main" id="{FD906607-E718-F44F-6E78-A8EBBBC87866}"/>
              </a:ext>
            </a:extLst>
          </p:cNvPr>
          <p:cNvPicPr>
            <a:picLocks noChangeAspect="1"/>
          </p:cNvPicPr>
          <p:nvPr/>
        </p:nvPicPr>
        <p:blipFill rotWithShape="1">
          <a:blip r:embed="rId3"/>
          <a:srcRect l="8355" t="35864" r="6932" b="8962"/>
          <a:stretch/>
        </p:blipFill>
        <p:spPr>
          <a:xfrm>
            <a:off x="646788" y="3703204"/>
            <a:ext cx="3094273" cy="1299492"/>
          </a:xfrm>
          <a:prstGeom prst="rect">
            <a:avLst/>
          </a:prstGeom>
          <a:ln>
            <a:solidFill>
              <a:schemeClr val="tx2"/>
            </a:solidFill>
          </a:ln>
        </p:spPr>
      </p:pic>
      <p:graphicFrame>
        <p:nvGraphicFramePr>
          <p:cNvPr id="4" name="Table 3">
            <a:extLst>
              <a:ext uri="{FF2B5EF4-FFF2-40B4-BE49-F238E27FC236}">
                <a16:creationId xmlns:a16="http://schemas.microsoft.com/office/drawing/2014/main" id="{3F0811CB-DF6B-977D-4F83-BBF5E0A26D63}"/>
              </a:ext>
            </a:extLst>
          </p:cNvPr>
          <p:cNvGraphicFramePr>
            <a:graphicFrameLocks noGrp="1"/>
          </p:cNvGraphicFramePr>
          <p:nvPr>
            <p:extLst>
              <p:ext uri="{D42A27DB-BD31-4B8C-83A1-F6EECF244321}">
                <p14:modId xmlns:p14="http://schemas.microsoft.com/office/powerpoint/2010/main" val="2006804514"/>
              </p:ext>
            </p:extLst>
          </p:nvPr>
        </p:nvGraphicFramePr>
        <p:xfrm>
          <a:off x="7957003" y="915064"/>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EasyCare, EasyCare Plus and Total (MAP)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VNS Health Member Sample ID Cards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13" name="Table 3">
            <a:extLst>
              <a:ext uri="{FF2B5EF4-FFF2-40B4-BE49-F238E27FC236}">
                <a16:creationId xmlns:a16="http://schemas.microsoft.com/office/drawing/2014/main" id="{5CF40521-86E9-974D-E78B-A248E87379FE}"/>
              </a:ext>
            </a:extLst>
          </p:cNvPr>
          <p:cNvGraphicFramePr>
            <a:graphicFrameLocks noGrp="1"/>
          </p:cNvGraphicFramePr>
          <p:nvPr>
            <p:extLst>
              <p:ext uri="{D42A27DB-BD31-4B8C-83A1-F6EECF244321}">
                <p14:modId xmlns:p14="http://schemas.microsoft.com/office/powerpoint/2010/main" val="2025489102"/>
              </p:ext>
            </p:extLst>
          </p:nvPr>
        </p:nvGraphicFramePr>
        <p:xfrm>
          <a:off x="4005602" y="948369"/>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SelectHealth from VNS Health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7" name="Picture 16" descr="A close-up of a health plan&#10;&#10;Description automatically generated">
            <a:extLst>
              <a:ext uri="{FF2B5EF4-FFF2-40B4-BE49-F238E27FC236}">
                <a16:creationId xmlns:a16="http://schemas.microsoft.com/office/drawing/2014/main" id="{FFC8B13E-50D8-6834-295B-998B8765AF2B}"/>
              </a:ext>
            </a:extLst>
          </p:cNvPr>
          <p:cNvPicPr>
            <a:picLocks noChangeAspect="1"/>
          </p:cNvPicPr>
          <p:nvPr/>
        </p:nvPicPr>
        <p:blipFill>
          <a:blip r:embed="rId4"/>
          <a:stretch>
            <a:fillRect/>
          </a:stretch>
        </p:blipFill>
        <p:spPr>
          <a:xfrm>
            <a:off x="627062" y="1634926"/>
            <a:ext cx="3133725" cy="2038350"/>
          </a:xfrm>
          <a:prstGeom prst="rect">
            <a:avLst/>
          </a:prstGeom>
        </p:spPr>
      </p:pic>
      <p:pic>
        <p:nvPicPr>
          <p:cNvPr id="3" name="Picture 2">
            <a:extLst>
              <a:ext uri="{FF2B5EF4-FFF2-40B4-BE49-F238E27FC236}">
                <a16:creationId xmlns:a16="http://schemas.microsoft.com/office/drawing/2014/main" id="{28D728E1-31DA-5B15-5544-77817EA21A07}"/>
              </a:ext>
            </a:extLst>
          </p:cNvPr>
          <p:cNvPicPr>
            <a:picLocks noChangeAspect="1"/>
          </p:cNvPicPr>
          <p:nvPr/>
        </p:nvPicPr>
        <p:blipFill>
          <a:blip r:embed="rId5"/>
          <a:stretch>
            <a:fillRect/>
          </a:stretch>
        </p:blipFill>
        <p:spPr>
          <a:xfrm>
            <a:off x="301936" y="6399681"/>
            <a:ext cx="2505673" cy="249958"/>
          </a:xfrm>
          <a:prstGeom prst="rect">
            <a:avLst/>
          </a:prstGeom>
        </p:spPr>
      </p:pic>
      <p:sp>
        <p:nvSpPr>
          <p:cNvPr id="9" name="Rectangle 8">
            <a:extLst>
              <a:ext uri="{FF2B5EF4-FFF2-40B4-BE49-F238E27FC236}">
                <a16:creationId xmlns:a16="http://schemas.microsoft.com/office/drawing/2014/main" id="{B489745C-B1FA-66BE-2D07-32E509E400F6}"/>
              </a:ext>
            </a:extLst>
          </p:cNvPr>
          <p:cNvSpPr/>
          <p:nvPr/>
        </p:nvSpPr>
        <p:spPr>
          <a:xfrm>
            <a:off x="4591734" y="4486480"/>
            <a:ext cx="1374889" cy="28945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pic>
        <p:nvPicPr>
          <p:cNvPr id="18" name="Picture 17" descr="Close-up of a health card&#10;&#10;Description automatically generated">
            <a:extLst>
              <a:ext uri="{FF2B5EF4-FFF2-40B4-BE49-F238E27FC236}">
                <a16:creationId xmlns:a16="http://schemas.microsoft.com/office/drawing/2014/main" id="{F85CB371-9EA4-A3AA-3650-A5C749441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246" y="1769932"/>
            <a:ext cx="3086100" cy="1943100"/>
          </a:xfrm>
          <a:prstGeom prst="rect">
            <a:avLst/>
          </a:prstGeom>
          <a:ln>
            <a:solidFill>
              <a:schemeClr val="tx2"/>
            </a:solidFill>
          </a:ln>
        </p:spPr>
      </p:pic>
      <p:pic>
        <p:nvPicPr>
          <p:cNvPr id="22" name="Picture 21" descr="A close-up of a member account&#10;&#10;Description automatically generated">
            <a:extLst>
              <a:ext uri="{FF2B5EF4-FFF2-40B4-BE49-F238E27FC236}">
                <a16:creationId xmlns:a16="http://schemas.microsoft.com/office/drawing/2014/main" id="{D75326C1-A12A-C1C5-7469-C6FC5E545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246" y="3832955"/>
            <a:ext cx="3086100" cy="1943100"/>
          </a:xfrm>
          <a:prstGeom prst="rect">
            <a:avLst/>
          </a:prstGeom>
          <a:ln>
            <a:solidFill>
              <a:schemeClr val="tx2"/>
            </a:solidFill>
          </a:ln>
        </p:spPr>
      </p:pic>
      <p:pic>
        <p:nvPicPr>
          <p:cNvPr id="24" name="Picture 23" descr="A close-up of a screen&#10;&#10;Description automatically generated">
            <a:extLst>
              <a:ext uri="{FF2B5EF4-FFF2-40B4-BE49-F238E27FC236}">
                <a16:creationId xmlns:a16="http://schemas.microsoft.com/office/drawing/2014/main" id="{F57C4380-2A34-7C08-EE92-52E213FBD90F}"/>
              </a:ext>
            </a:extLst>
          </p:cNvPr>
          <p:cNvPicPr>
            <a:picLocks noChangeAspect="1"/>
          </p:cNvPicPr>
          <p:nvPr/>
        </p:nvPicPr>
        <p:blipFill rotWithShape="1">
          <a:blip r:embed="rId8">
            <a:extLst>
              <a:ext uri="{28A0092B-C50C-407E-A947-70E740481C1C}">
                <a14:useLocalDpi xmlns:a14="http://schemas.microsoft.com/office/drawing/2010/main" val="0"/>
              </a:ext>
            </a:extLst>
          </a:blip>
          <a:srcRect t="70145" b="2705"/>
          <a:stretch/>
        </p:blipFill>
        <p:spPr>
          <a:xfrm>
            <a:off x="4380880" y="1769932"/>
            <a:ext cx="3074116" cy="1956793"/>
          </a:xfrm>
          <a:prstGeom prst="rect">
            <a:avLst/>
          </a:prstGeom>
        </p:spPr>
      </p:pic>
      <p:pic>
        <p:nvPicPr>
          <p:cNvPr id="26" name="Picture 25" descr="A close-up of a red rectangle&#10;&#10;Description automatically generated">
            <a:extLst>
              <a:ext uri="{FF2B5EF4-FFF2-40B4-BE49-F238E27FC236}">
                <a16:creationId xmlns:a16="http://schemas.microsoft.com/office/drawing/2014/main" id="{63540EFC-9798-BDBD-EA12-503A349A9A7A}"/>
              </a:ext>
            </a:extLst>
          </p:cNvPr>
          <p:cNvPicPr>
            <a:picLocks noChangeAspect="1"/>
          </p:cNvPicPr>
          <p:nvPr/>
        </p:nvPicPr>
        <p:blipFill rotWithShape="1">
          <a:blip r:embed="rId9">
            <a:extLst>
              <a:ext uri="{28A0092B-C50C-407E-A947-70E740481C1C}">
                <a14:useLocalDpi xmlns:a14="http://schemas.microsoft.com/office/drawing/2010/main" val="0"/>
              </a:ext>
            </a:extLst>
          </a:blip>
          <a:srcRect t="69640" b="3210"/>
          <a:stretch/>
        </p:blipFill>
        <p:spPr>
          <a:xfrm>
            <a:off x="4333648" y="3649875"/>
            <a:ext cx="3136015" cy="1996434"/>
          </a:xfrm>
          <a:prstGeom prst="rect">
            <a:avLst/>
          </a:prstGeom>
        </p:spPr>
      </p:pic>
    </p:spTree>
    <p:custDataLst>
      <p:tags r:id="rId1"/>
    </p:custDataLst>
    <p:extLst>
      <p:ext uri="{BB962C8B-B14F-4D97-AF65-F5344CB8AC3E}">
        <p14:creationId xmlns:p14="http://schemas.microsoft.com/office/powerpoint/2010/main" val="7857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marL="0" indent="0" algn="ctr" eaLnBrk="1" hangingPunct="1">
              <a:spcBef>
                <a:spcPct val="0"/>
              </a:spcBef>
              <a:buFont typeface="Wingdings 2" panose="05020102010507070707" pitchFamily="18" charset="2"/>
              <a:buNone/>
            </a:pPr>
            <a:r>
              <a:rPr lang="en-US" altLang="en-US" b="1"/>
              <a:t>Provider Resources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14483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kumimoji="0" lang="en-US" sz="2800" i="0" u="none" strike="noStrike" kern="1200" cap="none" spc="0" normalizeH="0" baseline="0" noProof="0">
                <a:ln>
                  <a:noFill/>
                </a:ln>
                <a:effectLst/>
                <a:uLnTx/>
                <a:uFillTx/>
                <a:latin typeface="Arial"/>
                <a:ea typeface="+mj-ea"/>
                <a:cs typeface="+mj-cs"/>
              </a:rPr>
              <a:t>Provider Reference Guide</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63650155"/>
              </p:ext>
            </p:extLst>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 normalizeH="0" baseline="0" noProof="0">
                          <a:ln>
                            <a:noFill/>
                          </a:ln>
                          <a:solidFill>
                            <a:schemeClr val="tx1"/>
                          </a:solidFill>
                          <a:effectLst/>
                          <a:uLnTx/>
                          <a:uFillTx/>
                          <a:latin typeface="+mj-lt"/>
                          <a:ea typeface="+mn-ea"/>
                          <a:cs typeface="Calibri"/>
                        </a:rPr>
                        <a:t>Quick </a:t>
                      </a:r>
                      <a:r>
                        <a:rPr kumimoji="0" lang="en-US" sz="2400" b="1" i="0" u="none" strike="noStrike" kern="1200" cap="none" spc="-20" normalizeH="0" baseline="0" noProof="0">
                          <a:ln>
                            <a:noFill/>
                          </a:ln>
                          <a:solidFill>
                            <a:schemeClr val="tx1"/>
                          </a:solidFill>
                          <a:effectLst/>
                          <a:uLnTx/>
                          <a:uFillTx/>
                          <a:latin typeface="+mj-lt"/>
                          <a:ea typeface="+mn-ea"/>
                          <a:cs typeface="Calibri"/>
                          <a:hlinkClick r:id="rId3"/>
                        </a:rPr>
                        <a:t>Reference Guide </a:t>
                      </a:r>
                      <a:r>
                        <a:rPr kumimoji="0" lang="en-US" sz="2400" b="1" i="0" u="none" strike="noStrike" kern="1200" cap="none" spc="-20" normalizeH="0" baseline="0" noProof="0">
                          <a:ln>
                            <a:noFill/>
                          </a:ln>
                          <a:solidFill>
                            <a:schemeClr val="tx1"/>
                          </a:solidFill>
                          <a:effectLst/>
                          <a:uLnTx/>
                          <a:uFillTx/>
                          <a:latin typeface="+mj-lt"/>
                          <a:ea typeface="+mn-ea"/>
                          <a:cs typeface="Calibri"/>
                        </a:rPr>
                        <a:t>Content:</a:t>
                      </a:r>
                      <a:endParaRPr lang="en-US" sz="2400" b="0">
                        <a:solidFill>
                          <a:schemeClr val="tx1"/>
                        </a:solidFill>
                      </a:endParaRPr>
                    </a:p>
                    <a:p>
                      <a:pPr marL="285750" indent="-285750">
                        <a:buFont typeface="Arial" panose="020B0604020202020204" pitchFamily="34" charset="0"/>
                        <a:buChar char="•"/>
                      </a:pPr>
                      <a:r>
                        <a:rPr lang="en-US" sz="2400" b="0">
                          <a:solidFill>
                            <a:schemeClr val="tx1"/>
                          </a:solidFill>
                        </a:rPr>
                        <a:t>Member and provider contact centers</a:t>
                      </a:r>
                    </a:p>
                    <a:p>
                      <a:pPr marL="285750" indent="-285750">
                        <a:buFont typeface="Arial" panose="020B0604020202020204" pitchFamily="34" charset="0"/>
                        <a:buChar char="•"/>
                      </a:pPr>
                      <a:r>
                        <a:rPr lang="en-US" sz="2400" b="0">
                          <a:solidFill>
                            <a:schemeClr val="tx1"/>
                          </a:solidFill>
                        </a:rPr>
                        <a:t>claims process</a:t>
                      </a:r>
                    </a:p>
                    <a:p>
                      <a:pPr marL="285750" indent="-285750">
                        <a:buFont typeface="Arial" panose="020B0604020202020204" pitchFamily="34" charset="0"/>
                        <a:buChar char="•"/>
                      </a:pPr>
                      <a:r>
                        <a:rPr lang="en-US" sz="2400" b="0">
                          <a:solidFill>
                            <a:schemeClr val="tx1"/>
                          </a:solidFill>
                        </a:rPr>
                        <a:t>Online resources</a:t>
                      </a:r>
                    </a:p>
                    <a:p>
                      <a:pPr marL="285750" indent="-285750">
                        <a:buFont typeface="Arial" panose="020B0604020202020204" pitchFamily="34" charset="0"/>
                        <a:buChar char="•"/>
                      </a:pPr>
                      <a:r>
                        <a:rPr lang="en-US" sz="2400" b="0">
                          <a:solidFill>
                            <a:schemeClr val="tx1"/>
                          </a:solidFill>
                        </a:rPr>
                        <a:t>Electronic Funds Transfer (EFT)</a:t>
                      </a:r>
                    </a:p>
                    <a:p>
                      <a:pPr marL="285750" indent="-285750">
                        <a:buFont typeface="Arial" panose="020B0604020202020204" pitchFamily="34" charset="0"/>
                        <a:buChar char="•"/>
                      </a:pPr>
                      <a:r>
                        <a:rPr lang="en-US" sz="2400" b="0">
                          <a:solidFill>
                            <a:schemeClr val="tx1"/>
                          </a:solidFill>
                        </a:rPr>
                        <a:t>Reinstatement of services</a:t>
                      </a:r>
                    </a:p>
                    <a:p>
                      <a:pPr marL="285750" indent="-285750">
                        <a:buFont typeface="Arial" panose="020B0604020202020204" pitchFamily="34" charset="0"/>
                        <a:buChar char="•"/>
                      </a:pPr>
                      <a:r>
                        <a:rPr lang="en-US" sz="2400" b="0">
                          <a:solidFill>
                            <a:schemeClr val="tx1"/>
                          </a:solidFill>
                        </a:rPr>
                        <a:t>Service authorization requests and changes</a:t>
                      </a:r>
                    </a:p>
                    <a:p>
                      <a:pPr marL="285750" indent="-285750">
                        <a:buFont typeface="Arial" panose="020B0604020202020204" pitchFamily="34" charset="0"/>
                        <a:buChar char="•"/>
                      </a:pPr>
                      <a:r>
                        <a:rPr lang="en-US" sz="2400" b="0">
                          <a:solidFill>
                            <a:schemeClr val="tx1"/>
                          </a:solidFill>
                        </a:rPr>
                        <a:t>Member referrals and inquiries</a:t>
                      </a:r>
                    </a:p>
                    <a:p>
                      <a:pPr marL="285750" indent="-285750">
                        <a:buFont typeface="Arial" panose="020B0604020202020204" pitchFamily="34" charset="0"/>
                        <a:buChar char="•"/>
                      </a:pPr>
                      <a:r>
                        <a:rPr lang="en-US" sz="2400" b="0">
                          <a:solidFill>
                            <a:schemeClr val="tx1"/>
                          </a:solidFill>
                        </a:rPr>
                        <a:t>Ancillary vendors</a:t>
                      </a:r>
                    </a:p>
                    <a:p>
                      <a:pPr marL="0" indent="0">
                        <a:buFont typeface="Arial" panose="020B0604020202020204" pitchFamily="34" charset="0"/>
                        <a:buNone/>
                      </a:pPr>
                      <a:endParaRPr lang="en-US" sz="2400" b="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book with a wrench and a pink bookmark&#10;&#10;Description automatically generated">
            <a:extLst>
              <a:ext uri="{FF2B5EF4-FFF2-40B4-BE49-F238E27FC236}">
                <a16:creationId xmlns:a16="http://schemas.microsoft.com/office/drawing/2014/main" id="{FFAAA1F0-FCD4-52CD-B5E7-CA10C33B5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7" y="971233"/>
            <a:ext cx="4271127" cy="4271127"/>
          </a:xfrm>
          <a:prstGeom prst="rect">
            <a:avLst/>
          </a:prstGeom>
        </p:spPr>
      </p:pic>
    </p:spTree>
    <p:custDataLst>
      <p:tags r:id="rId1"/>
    </p:custDataLst>
    <p:extLst>
      <p:ext uri="{BB962C8B-B14F-4D97-AF65-F5344CB8AC3E}">
        <p14:creationId xmlns:p14="http://schemas.microsoft.com/office/powerpoint/2010/main" val="4201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Website: </a:t>
            </a:r>
            <a:r>
              <a:rPr lang="en-US">
                <a:hlinkClick r:id="rId3"/>
              </a:rPr>
              <a:t>vnshealthplans.org</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046480094"/>
              </p:ext>
            </p:extLst>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sz="2000" b="0">
                          <a:solidFill>
                            <a:schemeClr val="tx1"/>
                          </a:solidFill>
                        </a:rPr>
                        <a:t>Providers have access to a variety of </a:t>
                      </a:r>
                      <a:r>
                        <a:rPr lang="en-US" sz="2000" b="0">
                          <a:solidFill>
                            <a:schemeClr val="tx1"/>
                          </a:solidFill>
                          <a:hlinkClick r:id="rId4"/>
                        </a:rPr>
                        <a:t>easy-to-use reference materials</a:t>
                      </a:r>
                      <a:br>
                        <a:rPr lang="en-US" sz="2000" b="0">
                          <a:solidFill>
                            <a:schemeClr val="tx1"/>
                          </a:solidFill>
                        </a:rPr>
                      </a:br>
                      <a:endParaRPr lang="en-US" sz="2000" b="0">
                        <a:solidFill>
                          <a:schemeClr val="tx1"/>
                        </a:solidFill>
                      </a:endParaRPr>
                    </a:p>
                    <a:p>
                      <a:pPr marL="285750" indent="-285750">
                        <a:buFont typeface="Arial" panose="020B0604020202020204" pitchFamily="34" charset="0"/>
                        <a:buChar char="•"/>
                      </a:pPr>
                      <a:r>
                        <a:rPr lang="en-US" sz="2000" b="0">
                          <a:solidFill>
                            <a:schemeClr val="tx1"/>
                          </a:solidFill>
                        </a:rPr>
                        <a:t>Provider portal</a:t>
                      </a:r>
                    </a:p>
                    <a:p>
                      <a:pPr marL="285750" indent="-285750">
                        <a:buFont typeface="Arial" panose="020B0604020202020204" pitchFamily="34" charset="0"/>
                        <a:buChar char="•"/>
                      </a:pPr>
                      <a:r>
                        <a:rPr lang="en-US" sz="2000" b="0">
                          <a:solidFill>
                            <a:schemeClr val="tx1"/>
                          </a:solidFill>
                        </a:rPr>
                        <a:t>Provider toolkit</a:t>
                      </a:r>
                    </a:p>
                    <a:p>
                      <a:pPr marL="285750" indent="-285750">
                        <a:buFont typeface="Arial" panose="020B0604020202020204" pitchFamily="34" charset="0"/>
                        <a:buChar char="•"/>
                      </a:pPr>
                      <a:r>
                        <a:rPr lang="en-US" sz="2000" b="0">
                          <a:solidFill>
                            <a:schemeClr val="tx1"/>
                          </a:solidFill>
                        </a:rPr>
                        <a:t>Claims, billing, and payments</a:t>
                      </a:r>
                    </a:p>
                    <a:p>
                      <a:pPr marL="285750" indent="-285750">
                        <a:buFont typeface="Arial" panose="020B0604020202020204" pitchFamily="34" charset="0"/>
                        <a:buChar char="•"/>
                      </a:pPr>
                      <a:r>
                        <a:rPr lang="en-US" sz="2000" b="0">
                          <a:solidFill>
                            <a:schemeClr val="tx1"/>
                          </a:solidFill>
                        </a:rPr>
                        <a:t>Credentialing</a:t>
                      </a:r>
                    </a:p>
                    <a:p>
                      <a:pPr marL="285750" indent="-285750">
                        <a:buFont typeface="Arial" panose="020B0604020202020204" pitchFamily="34" charset="0"/>
                        <a:buChar char="•"/>
                      </a:pPr>
                      <a:r>
                        <a:rPr lang="en-US" sz="2000" b="0">
                          <a:solidFill>
                            <a:schemeClr val="tx1"/>
                          </a:solidFill>
                        </a:rPr>
                        <a:t>Notices, news, and updates</a:t>
                      </a:r>
                    </a:p>
                    <a:p>
                      <a:pPr marL="285750" indent="-285750">
                        <a:buFont typeface="Arial" panose="020B0604020202020204" pitchFamily="34" charset="0"/>
                        <a:buChar char="•"/>
                      </a:pPr>
                      <a:r>
                        <a:rPr lang="en-US" sz="2000" b="0">
                          <a:solidFill>
                            <a:schemeClr val="tx1"/>
                          </a:solidFill>
                        </a:rPr>
                        <a:t>Formulary search</a:t>
                      </a:r>
                    </a:p>
                    <a:p>
                      <a:pPr marL="285750" indent="-285750">
                        <a:buFont typeface="Arial" panose="020B0604020202020204" pitchFamily="34" charset="0"/>
                        <a:buChar char="•"/>
                      </a:pPr>
                      <a:r>
                        <a:rPr lang="en-US" sz="2000" b="0">
                          <a:solidFill>
                            <a:schemeClr val="tx1"/>
                          </a:solidFill>
                        </a:rPr>
                        <a:t>All provider forms</a:t>
                      </a:r>
                    </a:p>
                    <a:p>
                      <a:pPr marL="285750" indent="-285750">
                        <a:buFont typeface="Arial" panose="020B0604020202020204" pitchFamily="34" charset="0"/>
                        <a:buChar char="•"/>
                      </a:pPr>
                      <a:r>
                        <a:rPr lang="en-US" sz="2000" b="0">
                          <a:solidFill>
                            <a:schemeClr val="tx1"/>
                          </a:solidFill>
                        </a:rPr>
                        <a:t>Provider manual</a:t>
                      </a:r>
                    </a:p>
                    <a:p>
                      <a:pPr marL="285750" indent="-285750">
                        <a:buFont typeface="Arial" panose="020B0604020202020204" pitchFamily="34" charset="0"/>
                        <a:buChar char="•"/>
                      </a:pPr>
                      <a:r>
                        <a:rPr lang="en-US" sz="2000" b="0">
                          <a:solidFill>
                            <a:schemeClr val="tx1"/>
                          </a:solidFill>
                        </a:rPr>
                        <a:t>Quick reference guide</a:t>
                      </a:r>
                    </a:p>
                    <a:p>
                      <a:pPr marL="285750" indent="-285750">
                        <a:buFont typeface="Arial" panose="020B0604020202020204" pitchFamily="34" charset="0"/>
                        <a:buChar char="•"/>
                      </a:pPr>
                      <a:r>
                        <a:rPr lang="en-US" sz="2000" b="0">
                          <a:solidFill>
                            <a:schemeClr val="tx1"/>
                          </a:solidFill>
                        </a:rPr>
                        <a:t>Helpful links</a:t>
                      </a:r>
                    </a:p>
                  </a:txBody>
                  <a:tcPr>
                    <a:noFill/>
                  </a:tcPr>
                </a:tc>
                <a:extLst>
                  <a:ext uri="{0D108BD9-81ED-4DB2-BD59-A6C34878D82A}">
                    <a16:rowId xmlns:a16="http://schemas.microsoft.com/office/drawing/2014/main" val="3064228252"/>
                  </a:ext>
                </a:extLst>
              </a:tr>
            </a:tbl>
          </a:graphicData>
        </a:graphic>
      </p:graphicFrame>
      <p:pic>
        <p:nvPicPr>
          <p:cNvPr id="7" name="Picture 6" descr="A computer with tools on it&#10;&#10;Description automatically generated">
            <a:extLst>
              <a:ext uri="{FF2B5EF4-FFF2-40B4-BE49-F238E27FC236}">
                <a16:creationId xmlns:a16="http://schemas.microsoft.com/office/drawing/2014/main" id="{F3506DFE-CA6A-B8FD-00F8-405B80CD0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720" y="2020953"/>
            <a:ext cx="4447923" cy="4046270"/>
          </a:xfrm>
          <a:prstGeom prst="rect">
            <a:avLst/>
          </a:prstGeom>
        </p:spPr>
      </p:pic>
    </p:spTree>
    <p:custDataLst>
      <p:tags r:id="rId1"/>
    </p:custDataLst>
    <p:extLst>
      <p:ext uri="{BB962C8B-B14F-4D97-AF65-F5344CB8AC3E}">
        <p14:creationId xmlns:p14="http://schemas.microsoft.com/office/powerpoint/2010/main" val="14482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034813812"/>
              </p:ext>
            </p:extLst>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dirty="0">
                          <a:solidFill>
                            <a:schemeClr val="tx2"/>
                          </a:solidFill>
                        </a:rPr>
                        <a:t>Your </a:t>
                      </a:r>
                      <a:r>
                        <a:rPr lang="en-US" sz="1800" b="1" dirty="0">
                          <a:solidFill>
                            <a:schemeClr val="tx2"/>
                          </a:solidFill>
                          <a:hlinkClick r:id="rId3"/>
                        </a:rPr>
                        <a:t>one-stop shop</a:t>
                      </a:r>
                      <a:r>
                        <a:rPr lang="en-US" sz="1800" b="1" dirty="0">
                          <a:solidFill>
                            <a:schemeClr val="tx2"/>
                          </a:solidFill>
                        </a:rPr>
                        <a:t> for:</a:t>
                      </a:r>
                    </a:p>
                    <a:p>
                      <a:pPr marL="0" indent="0">
                        <a:buFont typeface="Arial" panose="020B0604020202020204" pitchFamily="34" charset="0"/>
                        <a:buNone/>
                      </a:pPr>
                      <a:endParaRPr lang="en-US" sz="1500" b="1"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0" dirty="0">
                          <a:solidFill>
                            <a:schemeClr val="tx1"/>
                          </a:solidFill>
                        </a:rPr>
                        <a:t>Patient</a:t>
                      </a:r>
                    </a:p>
                    <a:p>
                      <a:pPr marL="742950" lvl="1" indent="-285750">
                        <a:buFont typeface="Courier New" panose="02070309020205020404" pitchFamily="49" charset="0"/>
                        <a:buChar char="o"/>
                      </a:pPr>
                      <a:r>
                        <a:rPr lang="en-US" sz="1600" b="0" dirty="0">
                          <a:solidFill>
                            <a:schemeClr val="tx1"/>
                          </a:solidFill>
                        </a:rPr>
                        <a:t>Membership roster and PCP panel</a:t>
                      </a:r>
                    </a:p>
                    <a:p>
                      <a:pPr marL="742950" lvl="1" indent="-285750">
                        <a:buFont typeface="Courier New" panose="02070309020205020404" pitchFamily="49" charset="0"/>
                        <a:buChar char="o"/>
                      </a:pPr>
                      <a:r>
                        <a:rPr lang="en-US" sz="1600" b="0" dirty="0">
                          <a:solidFill>
                            <a:schemeClr val="tx1"/>
                          </a:solidFill>
                        </a:rPr>
                        <a:t>Eligibility search</a:t>
                      </a:r>
                    </a:p>
                    <a:p>
                      <a:pPr marL="742950" lvl="1" indent="-285750">
                        <a:buFont typeface="Courier New" panose="02070309020205020404" pitchFamily="49" charset="0"/>
                        <a:buChar char="o"/>
                      </a:pPr>
                      <a:r>
                        <a:rPr lang="en-US" sz="1600" b="0" dirty="0">
                          <a:solidFill>
                            <a:schemeClr val="tx1"/>
                          </a:solidFill>
                        </a:rPr>
                        <a:t>Enrollment referrals </a:t>
                      </a:r>
                    </a:p>
                    <a:p>
                      <a:pPr marL="171450" indent="-171450">
                        <a:buFont typeface="Arial" panose="020B0604020202020204" pitchFamily="34" charset="0"/>
                        <a:buChar char="•"/>
                      </a:pP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Admission, discharge, and transfer (ADT) alerts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Claims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Authorizations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Directory</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Formulary Search</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Toolkit</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Appeals and Disputes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Communications Center</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Resources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My Account</a:t>
                      </a:r>
                    </a:p>
                    <a:p>
                      <a:pPr marL="0" indent="0">
                        <a:buFont typeface="Arial" panose="020B0604020202020204" pitchFamily="34" charset="0"/>
                        <a:buNone/>
                      </a:pPr>
                      <a:endParaRPr lang="en-US" sz="10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descr="A mouse cursor pointing towards the camera&#10;&#10;Description automatically generated">
            <a:extLst>
              <a:ext uri="{FF2B5EF4-FFF2-40B4-BE49-F238E27FC236}">
                <a16:creationId xmlns:a16="http://schemas.microsoft.com/office/drawing/2014/main" id="{9DCFC3FE-A00F-8223-148C-8E6D67E7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605" y="1098713"/>
            <a:ext cx="3503284" cy="3503284"/>
          </a:xfrm>
          <a:prstGeom prst="rect">
            <a:avLst/>
          </a:prstGeom>
        </p:spPr>
      </p:pic>
    </p:spTree>
    <p:custDataLst>
      <p:tags r:id="rId1"/>
    </p:custDataLst>
    <p:extLst>
      <p:ext uri="{BB962C8B-B14F-4D97-AF65-F5344CB8AC3E}">
        <p14:creationId xmlns:p14="http://schemas.microsoft.com/office/powerpoint/2010/main" val="19773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a:t>Provider Portal View - Dashboard</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pic>
        <p:nvPicPr>
          <p:cNvPr id="8" name="Picture 7">
            <a:extLst>
              <a:ext uri="{FF2B5EF4-FFF2-40B4-BE49-F238E27FC236}">
                <a16:creationId xmlns:a16="http://schemas.microsoft.com/office/drawing/2014/main" id="{7ED1042D-BC8E-5CDC-DFB3-7107595DABB4}"/>
              </a:ext>
            </a:extLst>
          </p:cNvPr>
          <p:cNvPicPr>
            <a:picLocks noChangeAspect="1"/>
          </p:cNvPicPr>
          <p:nvPr/>
        </p:nvPicPr>
        <p:blipFill>
          <a:blip r:embed="rId3"/>
          <a:stretch>
            <a:fillRect/>
          </a:stretch>
        </p:blipFill>
        <p:spPr>
          <a:xfrm>
            <a:off x="86474" y="0"/>
            <a:ext cx="12019051" cy="6857999"/>
          </a:xfrm>
          <a:prstGeom prst="rect">
            <a:avLst/>
          </a:prstGeom>
        </p:spPr>
      </p:pic>
    </p:spTree>
    <p:custDataLst>
      <p:tags r:id="rId1"/>
    </p:custDataLst>
    <p:extLst>
      <p:ext uri="{BB962C8B-B14F-4D97-AF65-F5344CB8AC3E}">
        <p14:creationId xmlns:p14="http://schemas.microsoft.com/office/powerpoint/2010/main" val="16183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017-D82A-C35B-7F7A-AD9C8070B366}"/>
              </a:ext>
            </a:extLst>
          </p:cNvPr>
          <p:cNvSpPr>
            <a:spLocks noGrp="1"/>
          </p:cNvSpPr>
          <p:nvPr>
            <p:ph type="title"/>
          </p:nvPr>
        </p:nvSpPr>
        <p:spPr/>
        <p:txBody>
          <a:bodyPr/>
          <a:lstStyle/>
          <a:p>
            <a:r>
              <a:rPr lang="en-US"/>
              <a:t>Table of Contents</a:t>
            </a:r>
          </a:p>
        </p:txBody>
      </p:sp>
      <p:sp>
        <p:nvSpPr>
          <p:cNvPr id="3" name="Text Placeholder 2">
            <a:extLst>
              <a:ext uri="{FF2B5EF4-FFF2-40B4-BE49-F238E27FC236}">
                <a16:creationId xmlns:a16="http://schemas.microsoft.com/office/drawing/2014/main" id="{9376852C-A206-0812-FE3D-3158C313BCB0}"/>
              </a:ext>
            </a:extLst>
          </p:cNvPr>
          <p:cNvSpPr>
            <a:spLocks noGrp="1"/>
          </p:cNvSpPr>
          <p:nvPr>
            <p:ph type="body" sz="quarter" idx="13"/>
          </p:nvPr>
        </p:nvSpPr>
        <p:spPr>
          <a:xfrm>
            <a:off x="720804" y="1036442"/>
            <a:ext cx="9229725" cy="5192908"/>
          </a:xfrm>
        </p:spPr>
        <p:txBody>
          <a:bodyPr>
            <a:noAutofit/>
          </a:bodyPr>
          <a:lstStyle/>
          <a:p>
            <a:pPr marL="285750" indent="-285750">
              <a:lnSpc>
                <a:spcPct val="120000"/>
              </a:lnSpc>
              <a:spcAft>
                <a:spcPts val="600"/>
              </a:spcAft>
              <a:buFont typeface="Wingdings" panose="05000000000000000000" pitchFamily="2" charset="2"/>
              <a:buChar char="§"/>
            </a:pPr>
            <a:r>
              <a:rPr lang="en-US" sz="2400"/>
              <a:t>About </a:t>
            </a:r>
            <a:r>
              <a:rPr lang="en-US" sz="2400" u="none"/>
              <a:t>VNS Health </a:t>
            </a:r>
            <a:r>
              <a:rPr lang="en-US" sz="2400"/>
              <a:t>and The Benefits of Partnership</a:t>
            </a:r>
          </a:p>
          <a:p>
            <a:pPr marL="285750" indent="-285750">
              <a:lnSpc>
                <a:spcPct val="120000"/>
              </a:lnSpc>
              <a:spcAft>
                <a:spcPts val="600"/>
              </a:spcAft>
              <a:buFont typeface="Wingdings" panose="05000000000000000000" pitchFamily="2" charset="2"/>
              <a:buChar char="§"/>
            </a:pPr>
            <a:r>
              <a:rPr lang="en-US" sz="2400"/>
              <a:t>2024 VNS Health Health Plans</a:t>
            </a:r>
          </a:p>
          <a:p>
            <a:pPr marL="285750" indent="-285750">
              <a:lnSpc>
                <a:spcPct val="120000"/>
              </a:lnSpc>
              <a:spcAft>
                <a:spcPts val="600"/>
              </a:spcAft>
              <a:buFont typeface="Wingdings" panose="05000000000000000000" pitchFamily="2" charset="2"/>
              <a:buChar char="§"/>
            </a:pPr>
            <a:r>
              <a:rPr lang="en-US" sz="2400"/>
              <a:t>Provider Resources</a:t>
            </a:r>
          </a:p>
          <a:p>
            <a:pPr marL="285750" indent="-285750">
              <a:lnSpc>
                <a:spcPct val="120000"/>
              </a:lnSpc>
              <a:spcAft>
                <a:spcPts val="600"/>
              </a:spcAft>
              <a:buFont typeface="Wingdings" panose="05000000000000000000" pitchFamily="2" charset="2"/>
              <a:buChar char="§"/>
            </a:pPr>
            <a:r>
              <a:rPr lang="en-US" sz="2400"/>
              <a:t>Delegated Vendors</a:t>
            </a:r>
          </a:p>
          <a:p>
            <a:pPr marL="285750" indent="-285750">
              <a:lnSpc>
                <a:spcPct val="120000"/>
              </a:lnSpc>
              <a:spcAft>
                <a:spcPts val="600"/>
              </a:spcAft>
              <a:buFont typeface="Wingdings" panose="05000000000000000000" pitchFamily="2" charset="2"/>
              <a:buChar char="§"/>
            </a:pPr>
            <a:r>
              <a:rPr lang="en-US" sz="2400"/>
              <a:t>Services Available</a:t>
            </a:r>
          </a:p>
          <a:p>
            <a:pPr marL="285750" indent="-285750">
              <a:lnSpc>
                <a:spcPct val="120000"/>
              </a:lnSpc>
              <a:spcAft>
                <a:spcPts val="600"/>
              </a:spcAft>
              <a:buFont typeface="Wingdings" panose="05000000000000000000" pitchFamily="2" charset="2"/>
              <a:buChar char="§"/>
            </a:pPr>
            <a:r>
              <a:rPr lang="en-US" sz="2400"/>
              <a:t>Provider Responsibilities</a:t>
            </a:r>
          </a:p>
          <a:p>
            <a:pPr marL="285750" indent="-285750">
              <a:lnSpc>
                <a:spcPct val="120000"/>
              </a:lnSpc>
              <a:spcAft>
                <a:spcPts val="600"/>
              </a:spcAft>
              <a:buFont typeface="Wingdings" panose="05000000000000000000" pitchFamily="2" charset="2"/>
              <a:buChar char="§"/>
            </a:pPr>
            <a:r>
              <a:rPr lang="en-US" sz="2400"/>
              <a:t>Billing &amp; Claims Processing</a:t>
            </a:r>
          </a:p>
          <a:p>
            <a:pPr marL="285750" indent="-285750">
              <a:lnSpc>
                <a:spcPct val="120000"/>
              </a:lnSpc>
              <a:spcAft>
                <a:spcPts val="600"/>
              </a:spcAft>
              <a:buFont typeface="Wingdings" panose="05000000000000000000" pitchFamily="2" charset="2"/>
              <a:buChar char="§"/>
            </a:pPr>
            <a:r>
              <a:rPr lang="en-US" sz="2400"/>
              <a:t>Utilization Management</a:t>
            </a:r>
          </a:p>
          <a:p>
            <a:pPr marL="285750" indent="-285750">
              <a:lnSpc>
                <a:spcPct val="120000"/>
              </a:lnSpc>
              <a:spcAft>
                <a:spcPts val="600"/>
              </a:spcAft>
              <a:buFont typeface="Wingdings" panose="05000000000000000000" pitchFamily="2" charset="2"/>
              <a:buChar char="§"/>
            </a:pPr>
            <a:r>
              <a:rPr lang="en-US" sz="2400"/>
              <a:t>Grievances &amp; Appeals</a:t>
            </a:r>
          </a:p>
          <a:p>
            <a:pPr marL="285750" indent="-285750">
              <a:lnSpc>
                <a:spcPct val="120000"/>
              </a:lnSpc>
              <a:spcAft>
                <a:spcPts val="600"/>
              </a:spcAft>
              <a:buFont typeface="Wingdings" panose="05000000000000000000" pitchFamily="2" charset="2"/>
              <a:buChar char="§"/>
            </a:pPr>
            <a:r>
              <a:rPr lang="en-US" sz="2400"/>
              <a:t>Compliance Program</a:t>
            </a:r>
          </a:p>
        </p:txBody>
      </p:sp>
      <p:sp>
        <p:nvSpPr>
          <p:cNvPr id="5" name="Footer Placeholder 4">
            <a:extLst>
              <a:ext uri="{FF2B5EF4-FFF2-40B4-BE49-F238E27FC236}">
                <a16:creationId xmlns:a16="http://schemas.microsoft.com/office/drawing/2014/main" id="{DF250ECF-C862-23E8-9BC7-517E1D52A939}"/>
              </a:ext>
            </a:extLst>
          </p:cNvPr>
          <p:cNvSpPr>
            <a:spLocks noGrp="1"/>
          </p:cNvSpPr>
          <p:nvPr>
            <p:ph type="ftr" sz="quarter" idx="21"/>
          </p:nvPr>
        </p:nvSpPr>
        <p:spPr/>
        <p:txBody>
          <a:bodyPr/>
          <a:lstStyle/>
          <a:p>
            <a:pPr lvl="0"/>
            <a:r>
              <a:rPr lang="en-US" noProof="0"/>
              <a:t>© Copyright 2024 VNS Health. All rights reserved.</a:t>
            </a:r>
          </a:p>
        </p:txBody>
      </p:sp>
      <p:sp>
        <p:nvSpPr>
          <p:cNvPr id="6" name="Slide Number Placeholder 5">
            <a:extLst>
              <a:ext uri="{FF2B5EF4-FFF2-40B4-BE49-F238E27FC236}">
                <a16:creationId xmlns:a16="http://schemas.microsoft.com/office/drawing/2014/main" id="{09C7154F-19F5-BC07-4851-54887A780EC1}"/>
              </a:ext>
            </a:extLst>
          </p:cNvPr>
          <p:cNvSpPr>
            <a:spLocks noGrp="1"/>
          </p:cNvSpPr>
          <p:nvPr>
            <p:ph type="sldNum" sz="quarter" idx="22"/>
          </p:nvPr>
        </p:nvSpPr>
        <p:spPr/>
        <p:txBody>
          <a:bodyPr/>
          <a:lstStyle/>
          <a:p>
            <a:fld id="{66A3101B-02DE-4DBE-A52F-35092CF47DF2}" type="slidenum">
              <a:rPr lang="en-US" smtClean="0"/>
              <a:pPr/>
              <a:t>2</a:t>
            </a:fld>
            <a:endParaRPr lang="en-US"/>
          </a:p>
        </p:txBody>
      </p:sp>
    </p:spTree>
    <p:extLst>
      <p:ext uri="{BB962C8B-B14F-4D97-AF65-F5344CB8AC3E}">
        <p14:creationId xmlns:p14="http://schemas.microsoft.com/office/powerpoint/2010/main" val="20475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257871917"/>
              </p:ext>
            </p:extLst>
          </p:nvPr>
        </p:nvGraphicFramePr>
        <p:xfrm>
          <a:off x="233766" y="900485"/>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a:solidFill>
                            <a:schemeClr val="tx1"/>
                          </a:solidFill>
                          <a:hlinkClick r:id="rId3"/>
                        </a:rPr>
                        <a:t>Join Our Provider Network</a:t>
                      </a:r>
                      <a:br>
                        <a:rPr lang="en-US" sz="1800" b="0">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4"/>
                        </a:rPr>
                        <a:t>Provider Demographic Update Form</a:t>
                      </a:r>
                      <a:endParaRPr lang="en-US" sz="1800" b="1">
                        <a:solidFill>
                          <a:schemeClr val="tx1"/>
                        </a:solidFill>
                      </a:endParaRPr>
                    </a:p>
                    <a:p>
                      <a:pPr marL="0" indent="0">
                        <a:buFont typeface="Arial" panose="020B0604020202020204" pitchFamily="34" charset="0"/>
                        <a:buNone/>
                      </a:pPr>
                      <a:endParaRPr lang="en-US" sz="1800" b="1" kern="1200" spc="-1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spc="-10">
                          <a:solidFill>
                            <a:schemeClr val="tx1"/>
                          </a:solidFill>
                          <a:latin typeface="+mn-lt"/>
                          <a:ea typeface="+mn-ea"/>
                          <a:cs typeface="Calibri"/>
                          <a:hlinkClick r:id="rId5"/>
                        </a:rPr>
                        <a:t>Provider Credentialing</a:t>
                      </a:r>
                      <a:r>
                        <a:rPr lang="en-US" sz="1800" b="1" kern="1200" spc="-15">
                          <a:solidFill>
                            <a:schemeClr val="tx1"/>
                          </a:solidFill>
                          <a:latin typeface="+mn-lt"/>
                          <a:ea typeface="+mn-ea"/>
                          <a:cs typeface="Calibri"/>
                          <a:hlinkClick r:id="rId5"/>
                        </a:rPr>
                        <a:t> </a:t>
                      </a:r>
                      <a:r>
                        <a:rPr lang="en-US" sz="1800" b="1" kern="1200" spc="-10">
                          <a:solidFill>
                            <a:schemeClr val="tx1"/>
                          </a:solidFill>
                          <a:latin typeface="+mn-lt"/>
                          <a:ea typeface="+mn-ea"/>
                          <a:cs typeface="Calibri"/>
                          <a:hlinkClick r:id="rId5"/>
                        </a:rPr>
                        <a:t>Request</a:t>
                      </a:r>
                      <a:r>
                        <a:rPr lang="en-US" sz="1800" b="1" kern="1200" spc="-25">
                          <a:solidFill>
                            <a:schemeClr val="tx1"/>
                          </a:solidFill>
                          <a:latin typeface="+mn-lt"/>
                          <a:ea typeface="+mn-ea"/>
                          <a:cs typeface="Calibri"/>
                          <a:hlinkClick r:id="rId5"/>
                        </a:rPr>
                        <a:t> </a:t>
                      </a:r>
                      <a:r>
                        <a:rPr lang="en-US" sz="1800" b="1" kern="1200" spc="-20">
                          <a:solidFill>
                            <a:schemeClr val="tx1"/>
                          </a:solidFill>
                          <a:latin typeface="+mn-lt"/>
                          <a:ea typeface="+mn-ea"/>
                          <a:cs typeface="Calibri"/>
                          <a:hlinkClick r:id="rId5"/>
                        </a:rPr>
                        <a:t>Form</a:t>
                      </a:r>
                      <a:endParaRPr lang="en-US" sz="1800" b="1" kern="1200" spc="-2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6"/>
                        </a:rPr>
                        <a:t>EFT Request Form</a:t>
                      </a:r>
                      <a:endParaRPr lang="en-US" sz="1800" b="1">
                        <a:solidFill>
                          <a:schemeClr val="tx1"/>
                        </a:solidFill>
                      </a:endParaRPr>
                    </a:p>
                    <a:p>
                      <a:pPr marL="0" indent="0">
                        <a:buFont typeface="Arial" panose="020B0604020202020204" pitchFamily="34" charset="0"/>
                        <a:buNone/>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7"/>
                        </a:rPr>
                        <a:t>Availity</a:t>
                      </a:r>
                      <a:br>
                        <a:rPr lang="en-US" sz="1800" b="1">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8"/>
                        </a:rPr>
                        <a:t>Provider Claims Dispute Form</a:t>
                      </a:r>
                      <a:endParaRPr lang="en-US" sz="1800" b="1">
                        <a:solidFill>
                          <a:schemeClr val="tx1"/>
                        </a:solidFill>
                      </a:endParaRPr>
                    </a:p>
                    <a:p>
                      <a:pPr marL="0" indent="0">
                        <a:buFont typeface="Arial" panose="020B0604020202020204" pitchFamily="34" charset="0"/>
                        <a:buNone/>
                      </a:pPr>
                      <a:endParaRPr lang="en-US" sz="800" b="0">
                        <a:solidFill>
                          <a:schemeClr val="tx1"/>
                        </a:solidFill>
                      </a:endParaRPr>
                    </a:p>
                    <a:p>
                      <a:pPr marL="12700" marR="1511300" algn="l">
                        <a:lnSpc>
                          <a:spcPct val="100000"/>
                        </a:lnSpc>
                        <a:spcBef>
                          <a:spcPts val="95"/>
                        </a:spcBef>
                      </a:pPr>
                      <a:r>
                        <a:rPr lang="en-US" sz="1800" b="1" spc="-10">
                          <a:solidFill>
                            <a:schemeClr val="tx1"/>
                          </a:solidFill>
                          <a:latin typeface="+mn-lt"/>
                          <a:cs typeface="Calibri"/>
                        </a:rPr>
                        <a:t>Filing an Appeal  </a:t>
                      </a:r>
                    </a:p>
                    <a:p>
                      <a:pPr marL="12700" marR="1511300" algn="l">
                        <a:lnSpc>
                          <a:spcPct val="100000"/>
                        </a:lnSpc>
                        <a:spcBef>
                          <a:spcPts val="95"/>
                        </a:spcBef>
                      </a:pPr>
                      <a:r>
                        <a:rPr lang="en-US" sz="1800" b="1" u="none" spc="-10">
                          <a:solidFill>
                            <a:schemeClr val="tx1"/>
                          </a:solidFill>
                          <a:latin typeface="+mj-lt"/>
                          <a:cs typeface="Calibri"/>
                        </a:rPr>
                        <a:t>Phone: </a:t>
                      </a:r>
                      <a:r>
                        <a:rPr lang="en-US" sz="1800" b="0" spc="-10">
                          <a:solidFill>
                            <a:schemeClr val="tx1"/>
                          </a:solidFill>
                          <a:latin typeface="+mj-lt"/>
                          <a:cs typeface="Calibri"/>
                        </a:rPr>
                        <a:t>1-866-867-6555                                                </a:t>
                      </a:r>
                    </a:p>
                    <a:p>
                      <a:pPr marL="12700" marR="1511300" algn="just">
                        <a:lnSpc>
                          <a:spcPct val="100000"/>
                        </a:lnSpc>
                        <a:spcBef>
                          <a:spcPts val="95"/>
                        </a:spcBef>
                      </a:pPr>
                      <a:r>
                        <a:rPr lang="en-US" sz="1800" b="1" spc="-10">
                          <a:solidFill>
                            <a:schemeClr val="tx1"/>
                          </a:solidFill>
                          <a:latin typeface="+mj-lt"/>
                          <a:cs typeface="Calibri"/>
                        </a:rPr>
                        <a:t>Fax: </a:t>
                      </a:r>
                      <a:r>
                        <a:rPr lang="en-US" sz="1800" b="0" spc="-10">
                          <a:solidFill>
                            <a:schemeClr val="tx1"/>
                          </a:solidFill>
                          <a:latin typeface="+mj-lt"/>
                          <a:cs typeface="Calibri"/>
                        </a:rPr>
                        <a:t>1-866-791-2213</a:t>
                      </a:r>
                    </a:p>
                    <a:p>
                      <a:pPr marL="12700" marR="1511300" algn="just">
                        <a:lnSpc>
                          <a:spcPct val="100000"/>
                        </a:lnSpc>
                        <a:spcBef>
                          <a:spcPts val="95"/>
                        </a:spcBef>
                      </a:pPr>
                      <a:r>
                        <a:rPr lang="en-US" sz="1800" b="1" spc="-10">
                          <a:solidFill>
                            <a:schemeClr val="tx1"/>
                          </a:solidFill>
                          <a:latin typeface="+mj-lt"/>
                          <a:cs typeface="Calibri"/>
                        </a:rPr>
                        <a:t>Mail:  </a:t>
                      </a:r>
                      <a:r>
                        <a:rPr lang="en-US" sz="1800" b="0" spc="-10">
                          <a:solidFill>
                            <a:schemeClr val="tx1"/>
                          </a:solidFill>
                          <a:latin typeface="+mj-lt"/>
                          <a:cs typeface="Calibri"/>
                        </a:rPr>
                        <a:t>P.O. Box 445</a:t>
                      </a:r>
                    </a:p>
                    <a:p>
                      <a:pPr marL="12700" marR="1511300" algn="just">
                        <a:lnSpc>
                          <a:spcPct val="100000"/>
                        </a:lnSpc>
                        <a:spcBef>
                          <a:spcPts val="95"/>
                        </a:spcBef>
                      </a:pPr>
                      <a:r>
                        <a:rPr lang="en-US" sz="1800" b="0" spc="-10">
                          <a:solidFill>
                            <a:schemeClr val="tx1"/>
                          </a:solidFill>
                          <a:latin typeface="+mj-lt"/>
                          <a:cs typeface="Calibri"/>
                        </a:rPr>
                        <a:t>Elmsford, NY 10523</a:t>
                      </a:r>
                    </a:p>
                    <a:p>
                      <a:pPr marL="12700" marR="1511300" algn="just">
                        <a:lnSpc>
                          <a:spcPct val="100000"/>
                        </a:lnSpc>
                        <a:spcBef>
                          <a:spcPts val="95"/>
                        </a:spcBef>
                      </a:pPr>
                      <a:r>
                        <a:rPr lang="en-US" sz="1800" b="1" spc="-10">
                          <a:solidFill>
                            <a:schemeClr val="tx1"/>
                          </a:solidFill>
                          <a:latin typeface="+mj-lt"/>
                          <a:cs typeface="Calibri"/>
                        </a:rPr>
                        <a:t>Attn: </a:t>
                      </a:r>
                      <a:r>
                        <a:rPr lang="en-US" sz="1800" b="1" u="none">
                          <a:solidFill>
                            <a:srgbClr val="005696"/>
                          </a:solidFill>
                        </a:rPr>
                        <a:t>VNS Health </a:t>
                      </a:r>
                      <a:r>
                        <a:rPr lang="en-US" sz="1800" b="0" spc="-10">
                          <a:solidFill>
                            <a:schemeClr val="tx1"/>
                          </a:solidFill>
                          <a:latin typeface="+mj-lt"/>
                          <a:cs typeface="Calibri"/>
                        </a:rPr>
                        <a:t>Grievance &amp; Appeals</a:t>
                      </a:r>
                      <a:endParaRPr lang="en-US" sz="600" b="1" spc="-1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magnifying glass&#10;&#10;Description automatically generated">
            <a:extLst>
              <a:ext uri="{FF2B5EF4-FFF2-40B4-BE49-F238E27FC236}">
                <a16:creationId xmlns:a16="http://schemas.microsoft.com/office/drawing/2014/main" id="{8F2876CF-4AD5-32D1-06B3-1F762E56B3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666" y="1344051"/>
            <a:ext cx="4169897" cy="4169897"/>
          </a:xfrm>
          <a:prstGeom prst="rect">
            <a:avLst/>
          </a:prstGeom>
        </p:spPr>
      </p:pic>
    </p:spTree>
    <p:custDataLst>
      <p:tags r:id="rId1"/>
    </p:custDataLst>
    <p:extLst>
      <p:ext uri="{BB962C8B-B14F-4D97-AF65-F5344CB8AC3E}">
        <p14:creationId xmlns:p14="http://schemas.microsoft.com/office/powerpoint/2010/main" val="23775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marL="0" indent="0" algn="ctr" eaLnBrk="1" hangingPunct="1">
              <a:spcBef>
                <a:spcPct val="0"/>
              </a:spcBef>
              <a:buFont typeface="Wingdings 2" panose="05020102010507070707" pitchFamily="18" charset="2"/>
              <a:buNone/>
            </a:pPr>
            <a:r>
              <a:rPr lang="en-US" altLang="en-US" b="1"/>
              <a:t>Delegated Vendors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134841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a:t>Transportation</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559715669"/>
              </p:ext>
            </p:extLst>
          </p:nvPr>
        </p:nvGraphicFramePr>
        <p:xfrm>
          <a:off x="263770" y="989814"/>
          <a:ext cx="7919781" cy="5324352"/>
        </p:xfrm>
        <a:graphic>
          <a:graphicData uri="http://schemas.openxmlformats.org/drawingml/2006/table">
            <a:tbl>
              <a:tblPr firstRow="1" bandRow="1">
                <a:tableStyleId>{5C22544A-7EE6-4342-B048-85BDC9FD1C3A}</a:tableStyleId>
              </a:tblPr>
              <a:tblGrid>
                <a:gridCol w="7919781">
                  <a:extLst>
                    <a:ext uri="{9D8B030D-6E8A-4147-A177-3AD203B41FA5}">
                      <a16:colId xmlns:a16="http://schemas.microsoft.com/office/drawing/2014/main" val="1271845275"/>
                    </a:ext>
                  </a:extLst>
                </a:gridCol>
              </a:tblGrid>
              <a:tr h="5324352">
                <a:tc>
                  <a:txBody>
                    <a:bodyPr/>
                    <a:lstStyle/>
                    <a:p>
                      <a:r>
                        <a:rPr lang="en-US" sz="1800" b="0" dirty="0">
                          <a:solidFill>
                            <a:schemeClr val="tx1"/>
                          </a:solidFill>
                        </a:rPr>
                        <a:t>As of March 1, 2024, </a:t>
                      </a:r>
                      <a:r>
                        <a:rPr lang="en-US" sz="1800" b="0" u="none" dirty="0">
                          <a:solidFill>
                            <a:schemeClr val="tx1"/>
                          </a:solidFill>
                        </a:rPr>
                        <a:t>VNS Health </a:t>
                      </a:r>
                      <a:r>
                        <a:rPr lang="en-US" sz="1800" b="0" dirty="0">
                          <a:solidFill>
                            <a:schemeClr val="tx1"/>
                          </a:solidFill>
                        </a:rPr>
                        <a:t>Total (HMO D-SNP) and VNS Health MLTC no longer cover non-emergency transportation as part of the benefits. </a:t>
                      </a:r>
                    </a:p>
                    <a:p>
                      <a:endParaRPr lang="en-US" sz="1050" b="1" dirty="0">
                        <a:solidFill>
                          <a:schemeClr val="tx1"/>
                        </a:solidFill>
                      </a:endParaRPr>
                    </a:p>
                    <a:p>
                      <a:r>
                        <a:rPr lang="en-US" sz="1800" b="0" dirty="0">
                          <a:solidFill>
                            <a:schemeClr val="tx1"/>
                          </a:solidFill>
                        </a:rPr>
                        <a:t>Non-emergency medical transportation is now through the Statewide Transportation Broker, </a:t>
                      </a:r>
                      <a:r>
                        <a:rPr lang="en-US" sz="1800" b="1" dirty="0">
                          <a:solidFill>
                            <a:schemeClr val="tx2"/>
                          </a:solidFill>
                        </a:rPr>
                        <a:t>Medical Answering Services (MAS):</a:t>
                      </a:r>
                    </a:p>
                    <a:p>
                      <a:endParaRPr lang="en-US" sz="1050" b="1" dirty="0">
                        <a:solidFill>
                          <a:srgbClr val="0070C0"/>
                        </a:solidFill>
                      </a:endParaRPr>
                    </a:p>
                    <a:p>
                      <a:r>
                        <a:rPr lang="en-US" sz="1800" b="1" dirty="0">
                          <a:solidFill>
                            <a:schemeClr val="tx1"/>
                          </a:solidFill>
                        </a:rPr>
                        <a:t>Online: </a:t>
                      </a:r>
                      <a:r>
                        <a:rPr lang="en-US" sz="1800" b="0" dirty="0">
                          <a:solidFill>
                            <a:schemeClr val="tx1"/>
                          </a:solidFill>
                          <a:hlinkClick r:id="rId3"/>
                        </a:rPr>
                        <a:t>https://www.medanswering.com/</a:t>
                      </a:r>
                      <a:r>
                        <a:rPr lang="en-US" sz="18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Call: </a:t>
                      </a:r>
                      <a:r>
                        <a:rPr lang="en-US" sz="1800" b="0" dirty="0">
                          <a:solidFill>
                            <a:schemeClr val="tx1"/>
                          </a:solidFill>
                        </a:rPr>
                        <a:t>Monday–Friday 7am to 6pm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New York City, Long Island, Westchester, and Putnam counties  </a:t>
                      </a:r>
                      <a:br>
                        <a:rPr lang="en-US" sz="1800" b="0" dirty="0">
                          <a:solidFill>
                            <a:schemeClr val="tx1"/>
                          </a:solidFill>
                        </a:rPr>
                      </a:br>
                      <a:r>
                        <a:rPr lang="en-US" sz="1800" b="0" dirty="0">
                          <a:solidFill>
                            <a:schemeClr val="tx1"/>
                          </a:solidFill>
                        </a:rPr>
                        <a:t>1-844-666-6270</a:t>
                      </a:r>
                    </a:p>
                    <a:p>
                      <a:pPr marL="285750" indent="-285750">
                        <a:buFont typeface="Arial" panose="020B0604020202020204" pitchFamily="34" charset="0"/>
                        <a:buChar char="•"/>
                      </a:pPr>
                      <a:r>
                        <a:rPr lang="en-US" sz="1800" b="0" dirty="0">
                          <a:solidFill>
                            <a:schemeClr val="tx1"/>
                          </a:solidFill>
                        </a:rPr>
                        <a:t>Upstate – 1-866-932-7740 </a:t>
                      </a:r>
                    </a:p>
                    <a:p>
                      <a:endParaRPr lang="en-US" sz="1050" b="0" dirty="0">
                        <a:solidFill>
                          <a:schemeClr val="tx1"/>
                        </a:solidFill>
                      </a:endParaRPr>
                    </a:p>
                    <a:p>
                      <a:endParaRPr lang="en-US" sz="1050" b="0" dirty="0">
                        <a:solidFill>
                          <a:schemeClr val="tx1"/>
                        </a:solidFill>
                      </a:endParaRPr>
                    </a:p>
                    <a:p>
                      <a:r>
                        <a:rPr lang="en-US" sz="1800" b="0" dirty="0">
                          <a:solidFill>
                            <a:schemeClr val="tx1"/>
                          </a:solidFill>
                        </a:rPr>
                        <a:t>For more information, visit the </a:t>
                      </a:r>
                      <a:r>
                        <a:rPr lang="en-US" sz="1800" b="0" dirty="0">
                          <a:solidFill>
                            <a:schemeClr val="tx1"/>
                          </a:solidFill>
                          <a:hlinkClick r:id="rId4"/>
                        </a:rPr>
                        <a:t>New York State Department of Health Transportation page</a:t>
                      </a:r>
                      <a:endParaRPr lang="en-US" sz="18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3D54FBAB-7C80-D41E-55B1-50E042732FA5}"/>
              </a:ext>
            </a:extLst>
          </p:cNvPr>
          <p:cNvPicPr>
            <a:picLocks noChangeAspect="1"/>
          </p:cNvPicPr>
          <p:nvPr/>
        </p:nvPicPr>
        <p:blipFill>
          <a:blip r:embed="rId5"/>
          <a:stretch>
            <a:fillRect/>
          </a:stretch>
        </p:blipFill>
        <p:spPr>
          <a:xfrm>
            <a:off x="183240" y="6445021"/>
            <a:ext cx="2505673" cy="249958"/>
          </a:xfrm>
          <a:prstGeom prst="rect">
            <a:avLst/>
          </a:prstGeom>
        </p:spPr>
      </p:pic>
      <p:pic>
        <p:nvPicPr>
          <p:cNvPr id="7" name="Picture 6" descr="A blue and white van&#10;&#10;Description automatically generated">
            <a:extLst>
              <a:ext uri="{FF2B5EF4-FFF2-40B4-BE49-F238E27FC236}">
                <a16:creationId xmlns:a16="http://schemas.microsoft.com/office/drawing/2014/main" id="{01DE9569-E85D-C868-3477-4CBE4AC36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3494" y="2051173"/>
            <a:ext cx="3381306" cy="3381306"/>
          </a:xfrm>
          <a:prstGeom prst="rect">
            <a:avLst/>
          </a:prstGeom>
        </p:spPr>
      </p:pic>
    </p:spTree>
    <p:custDataLst>
      <p:tags r:id="rId1"/>
    </p:custDataLst>
    <p:extLst>
      <p:ext uri="{BB962C8B-B14F-4D97-AF65-F5344CB8AC3E}">
        <p14:creationId xmlns:p14="http://schemas.microsoft.com/office/powerpoint/2010/main" val="22690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a:t>DME Supplies - </a:t>
            </a:r>
            <a:r>
              <a:rPr lang="en-US" sz="2800"/>
              <a:t>Delivered or Shipped </a:t>
            </a:r>
            <a:endParaRPr lang="en-US"/>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091849735"/>
              </p:ext>
            </p:extLst>
          </p:nvPr>
        </p:nvGraphicFramePr>
        <p:xfrm>
          <a:off x="329711" y="854059"/>
          <a:ext cx="5530477" cy="2858771"/>
        </p:xfrm>
        <a:graphic>
          <a:graphicData uri="http://schemas.openxmlformats.org/drawingml/2006/table">
            <a:tbl>
              <a:tblPr firstRow="1" bandRow="1">
                <a:tableStyleId>{5C22544A-7EE6-4342-B048-85BDC9FD1C3A}</a:tableStyleId>
              </a:tblPr>
              <a:tblGrid>
                <a:gridCol w="5530477">
                  <a:extLst>
                    <a:ext uri="{9D8B030D-6E8A-4147-A177-3AD203B41FA5}">
                      <a16:colId xmlns:a16="http://schemas.microsoft.com/office/drawing/2014/main" val="1271845275"/>
                    </a:ext>
                  </a:extLst>
                </a:gridCol>
              </a:tblGrid>
              <a:tr h="2858771">
                <a:tc>
                  <a:txBody>
                    <a:bodyPr/>
                    <a:lstStyle/>
                    <a:p>
                      <a:r>
                        <a:rPr lang="en-US" sz="1500" b="1" dirty="0">
                          <a:solidFill>
                            <a:schemeClr val="tx1"/>
                          </a:solidFill>
                        </a:rPr>
                        <a:t>RX requirements: </a:t>
                      </a:r>
                      <a:r>
                        <a:rPr lang="en-US" sz="1500" b="0" dirty="0">
                          <a:solidFill>
                            <a:schemeClr val="tx1"/>
                          </a:solidFill>
                        </a:rPr>
                        <a:t>All items require a prescription, except incontinence supplies within the first 30 days of enrollment</a:t>
                      </a:r>
                    </a:p>
                    <a:p>
                      <a:pPr marL="285750" indent="-285750">
                        <a:buFont typeface="Wingdings" panose="05000000000000000000" pitchFamily="2" charset="2"/>
                        <a:buChar char="ü"/>
                      </a:pPr>
                      <a:r>
                        <a:rPr lang="en-US" sz="1500" b="0" dirty="0">
                          <a:solidFill>
                            <a:schemeClr val="tx1"/>
                          </a:solidFill>
                        </a:rPr>
                        <a:t>Date</a:t>
                      </a:r>
                    </a:p>
                    <a:p>
                      <a:pPr marL="285750" indent="-285750">
                        <a:buFont typeface="Wingdings" panose="05000000000000000000" pitchFamily="2" charset="2"/>
                        <a:buChar char="ü"/>
                      </a:pPr>
                      <a:r>
                        <a:rPr lang="en-US" sz="1500" b="0" dirty="0">
                          <a:solidFill>
                            <a:schemeClr val="tx1"/>
                          </a:solidFill>
                        </a:rPr>
                        <a:t>Member’s name</a:t>
                      </a:r>
                    </a:p>
                    <a:p>
                      <a:pPr marL="285750" indent="-285750">
                        <a:buFont typeface="Wingdings" panose="05000000000000000000" pitchFamily="2" charset="2"/>
                        <a:buChar char="ü"/>
                      </a:pPr>
                      <a:r>
                        <a:rPr lang="en-US" sz="1500" b="0" dirty="0">
                          <a:solidFill>
                            <a:schemeClr val="tx1"/>
                          </a:solidFill>
                        </a:rPr>
                        <a:t>Diagnosis and related ICD 10 code</a:t>
                      </a:r>
                    </a:p>
                    <a:p>
                      <a:pPr marL="285750" indent="-285750">
                        <a:buFont typeface="Wingdings" panose="05000000000000000000" pitchFamily="2" charset="2"/>
                        <a:buChar char="ü"/>
                      </a:pPr>
                      <a:r>
                        <a:rPr lang="en-US" sz="1500" b="0" dirty="0">
                          <a:solidFill>
                            <a:schemeClr val="tx1"/>
                          </a:solidFill>
                        </a:rPr>
                        <a:t>Doctor’s NPI</a:t>
                      </a:r>
                    </a:p>
                    <a:p>
                      <a:pPr marL="285750" indent="-285750">
                        <a:buFont typeface="Wingdings" panose="05000000000000000000" pitchFamily="2" charset="2"/>
                        <a:buChar char="ü"/>
                      </a:pPr>
                      <a:r>
                        <a:rPr lang="en-US" sz="1500" b="0" dirty="0">
                          <a:solidFill>
                            <a:schemeClr val="tx1"/>
                          </a:solidFill>
                        </a:rPr>
                        <a:t>DME product(s) brand</a:t>
                      </a:r>
                    </a:p>
                    <a:p>
                      <a:pPr marL="285750" indent="-285750">
                        <a:buFont typeface="Wingdings" panose="05000000000000000000" pitchFamily="2" charset="2"/>
                        <a:buChar char="ü"/>
                      </a:pPr>
                      <a:r>
                        <a:rPr lang="en-US" sz="1500" b="0" dirty="0">
                          <a:solidFill>
                            <a:schemeClr val="tx1"/>
                          </a:solidFill>
                        </a:rPr>
                        <a:t>Quantity/frequency/size</a:t>
                      </a:r>
                    </a:p>
                    <a:p>
                      <a:pPr marL="285750" indent="-285750">
                        <a:buFont typeface="Wingdings" panose="05000000000000000000" pitchFamily="2" charset="2"/>
                        <a:buChar char="ü"/>
                      </a:pPr>
                      <a:r>
                        <a:rPr lang="en-US" sz="1500" b="0" dirty="0">
                          <a:solidFill>
                            <a:schemeClr val="tx1"/>
                          </a:solidFill>
                        </a:rPr>
                        <a:t>MD signature and date </a:t>
                      </a:r>
                    </a:p>
                    <a:p>
                      <a:pPr marL="285750" indent="-285750">
                        <a:buFont typeface="Wingdings" panose="05000000000000000000" pitchFamily="2" charset="2"/>
                        <a:buChar char="ü"/>
                      </a:pPr>
                      <a:r>
                        <a:rPr lang="en-US" sz="1500" b="0" dirty="0">
                          <a:solidFill>
                            <a:schemeClr val="tx1"/>
                          </a:solidFill>
                        </a:rPr>
                        <a:t>If primary insurance: Medicaid ID and/or VNS ID #</a:t>
                      </a:r>
                    </a:p>
                    <a:p>
                      <a:pPr marL="285750" indent="-285750">
                        <a:buFont typeface="Wingdings" panose="05000000000000000000" pitchFamily="2" charset="2"/>
                        <a:buChar char="ü"/>
                      </a:pPr>
                      <a:endParaRPr lang="en-US" sz="15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5" name="TextBox 4">
            <a:extLst>
              <a:ext uri="{FF2B5EF4-FFF2-40B4-BE49-F238E27FC236}">
                <a16:creationId xmlns:a16="http://schemas.microsoft.com/office/drawing/2014/main" id="{615A7322-4F2E-A744-348F-88BD77C5D824}"/>
              </a:ext>
            </a:extLst>
          </p:cNvPr>
          <p:cNvSpPr txBox="1"/>
          <p:nvPr/>
        </p:nvSpPr>
        <p:spPr>
          <a:xfrm>
            <a:off x="285750" y="3546249"/>
            <a:ext cx="3690560" cy="2939266"/>
          </a:xfrm>
          <a:prstGeom prst="rect">
            <a:avLst/>
          </a:prstGeom>
          <a:noFill/>
        </p:spPr>
        <p:txBody>
          <a:bodyPr wrap="square">
            <a:spAutoFit/>
          </a:bodyPr>
          <a:lstStyle/>
          <a:p>
            <a:r>
              <a:rPr lang="en-US" sz="1500" b="1" dirty="0"/>
              <a:t>Supplies distributed by DME vendors:</a:t>
            </a:r>
          </a:p>
          <a:p>
            <a:endParaRPr lang="en-US" sz="500" b="1" dirty="0"/>
          </a:p>
          <a:p>
            <a:pPr marL="285750" indent="-285750">
              <a:buFont typeface="Arial" panose="020B0604020202020204" pitchFamily="34" charset="0"/>
              <a:buChar char="•"/>
            </a:pPr>
            <a:r>
              <a:rPr lang="en-US" sz="1500" dirty="0"/>
              <a:t>Surgical, ostomy, tracheotomy supplies</a:t>
            </a:r>
          </a:p>
          <a:p>
            <a:pPr marL="285750" indent="-285750">
              <a:buFont typeface="Arial" panose="020B0604020202020204" pitchFamily="34" charset="0"/>
              <a:buChar char="•"/>
            </a:pPr>
            <a:r>
              <a:rPr lang="en-US" sz="1500" dirty="0"/>
              <a:t>Incontinence</a:t>
            </a:r>
          </a:p>
          <a:p>
            <a:pPr marL="285750" indent="-285750">
              <a:buFont typeface="Arial" panose="020B0604020202020204" pitchFamily="34" charset="0"/>
              <a:buChar char="•"/>
            </a:pPr>
            <a:r>
              <a:rPr lang="en-US" sz="1500" dirty="0"/>
              <a:t>Blood glucose monitors </a:t>
            </a:r>
          </a:p>
          <a:p>
            <a:pPr marL="285750" indent="-285750">
              <a:buFont typeface="Arial" panose="020B0604020202020204" pitchFamily="34" charset="0"/>
              <a:buChar char="•"/>
            </a:pPr>
            <a:r>
              <a:rPr lang="en-US" sz="1500" dirty="0"/>
              <a:t>Canes and crutches</a:t>
            </a:r>
          </a:p>
          <a:p>
            <a:pPr marL="285750" indent="-285750">
              <a:buFont typeface="Arial" panose="020B0604020202020204" pitchFamily="34" charset="0"/>
              <a:buChar char="•"/>
            </a:pPr>
            <a:r>
              <a:rPr lang="en-US" sz="1500" dirty="0"/>
              <a:t>Continuous passive motion devices</a:t>
            </a:r>
          </a:p>
          <a:p>
            <a:pPr marL="285750" indent="-285750">
              <a:buFont typeface="Arial" panose="020B0604020202020204" pitchFamily="34" charset="0"/>
              <a:buChar char="•"/>
            </a:pPr>
            <a:r>
              <a:rPr lang="en-US" sz="1500" dirty="0"/>
              <a:t>Diabetic shoes/insert custom</a:t>
            </a:r>
          </a:p>
          <a:p>
            <a:pPr marL="285750" indent="-285750">
              <a:buFont typeface="Arial" panose="020B0604020202020204" pitchFamily="34" charset="0"/>
              <a:buChar char="•"/>
            </a:pPr>
            <a:r>
              <a:rPr lang="en-US" sz="1500" dirty="0"/>
              <a:t>Heat and cold applications</a:t>
            </a:r>
          </a:p>
          <a:p>
            <a:pPr marL="285750" indent="-285750">
              <a:buFont typeface="Arial" panose="020B0604020202020204" pitchFamily="34" charset="0"/>
              <a:buChar char="•"/>
            </a:pPr>
            <a:r>
              <a:rPr lang="en-US" sz="1500" dirty="0"/>
              <a:t>Manual wheelchair</a:t>
            </a:r>
          </a:p>
          <a:p>
            <a:pPr marL="285750" indent="-285750">
              <a:buFont typeface="Arial" panose="020B0604020202020204" pitchFamily="34" charset="0"/>
              <a:buChar char="•"/>
            </a:pPr>
            <a:r>
              <a:rPr lang="en-US" sz="1500" dirty="0"/>
              <a:t>Orthotics </a:t>
            </a:r>
          </a:p>
          <a:p>
            <a:pPr marL="285750" indent="-285750">
              <a:buFont typeface="Arial" panose="020B0604020202020204" pitchFamily="34" charset="0"/>
              <a:buChar char="•"/>
            </a:pPr>
            <a:r>
              <a:rPr lang="en-US" sz="1500" dirty="0"/>
              <a:t>Breast and limb prostheses</a:t>
            </a:r>
          </a:p>
        </p:txBody>
      </p:sp>
      <p:sp>
        <p:nvSpPr>
          <p:cNvPr id="9" name="TextBox 8">
            <a:extLst>
              <a:ext uri="{FF2B5EF4-FFF2-40B4-BE49-F238E27FC236}">
                <a16:creationId xmlns:a16="http://schemas.microsoft.com/office/drawing/2014/main" id="{4AF832C0-7679-1A0A-5912-B2759DE57B27}"/>
              </a:ext>
            </a:extLst>
          </p:cNvPr>
          <p:cNvSpPr txBox="1"/>
          <p:nvPr/>
        </p:nvSpPr>
        <p:spPr>
          <a:xfrm>
            <a:off x="3752149" y="3829388"/>
            <a:ext cx="3923588" cy="1938992"/>
          </a:xfrm>
          <a:prstGeom prst="rect">
            <a:avLst/>
          </a:prstGeom>
          <a:noFill/>
        </p:spPr>
        <p:txBody>
          <a:bodyPr wrap="square">
            <a:spAutoFit/>
          </a:bodyPr>
          <a:lstStyle/>
          <a:p>
            <a:pPr marL="285750" indent="-285750">
              <a:buFont typeface="Arial" panose="020B0604020202020204" pitchFamily="34" charset="0"/>
              <a:buChar char="•"/>
            </a:pPr>
            <a:r>
              <a:rPr lang="en-US" sz="1500" dirty="0"/>
              <a:t>Neuromuscular Electrical Stimulators</a:t>
            </a:r>
          </a:p>
          <a:p>
            <a:r>
              <a:rPr lang="en-US" sz="1500" dirty="0"/>
              <a:t>      (NMES) </a:t>
            </a:r>
          </a:p>
          <a:p>
            <a:pPr marL="285750" indent="-285750">
              <a:buFont typeface="Arial" panose="020B0604020202020204" pitchFamily="34" charset="0"/>
              <a:buChar char="•"/>
            </a:pPr>
            <a:r>
              <a:rPr lang="en-US" sz="1500" dirty="0"/>
              <a:t>Neurostimulators </a:t>
            </a:r>
          </a:p>
          <a:p>
            <a:pPr marL="285750" indent="-285750">
              <a:buFont typeface="Arial" panose="020B0604020202020204" pitchFamily="34" charset="0"/>
              <a:buChar char="•"/>
            </a:pPr>
            <a:r>
              <a:rPr lang="en-US" sz="1500" dirty="0"/>
              <a:t>Surgical Dressings</a:t>
            </a:r>
          </a:p>
          <a:p>
            <a:pPr marL="285750" indent="-285750">
              <a:buFont typeface="Arial" panose="020B0604020202020204" pitchFamily="34" charset="0"/>
              <a:buChar char="•"/>
            </a:pPr>
            <a:r>
              <a:rPr lang="en-US" sz="1500" dirty="0"/>
              <a:t>Mobility providers: powered vehicles and beds </a:t>
            </a:r>
          </a:p>
          <a:p>
            <a:pPr marL="285750" indent="-285750">
              <a:buFont typeface="Arial" panose="020B0604020202020204" pitchFamily="34" charset="0"/>
              <a:buChar char="•"/>
            </a:pPr>
            <a:r>
              <a:rPr lang="en-US" sz="1500" dirty="0"/>
              <a:t>Home infusion </a:t>
            </a:r>
          </a:p>
          <a:p>
            <a:pPr marL="285750" indent="-285750">
              <a:buFont typeface="Arial" panose="020B0604020202020204" pitchFamily="34" charset="0"/>
              <a:buChar char="•"/>
            </a:pPr>
            <a:r>
              <a:rPr lang="en-US" sz="1500" dirty="0"/>
              <a:t>Oxygen wound therapy </a:t>
            </a:r>
          </a:p>
        </p:txBody>
      </p:sp>
      <p:graphicFrame>
        <p:nvGraphicFramePr>
          <p:cNvPr id="12" name="Table 3">
            <a:extLst>
              <a:ext uri="{FF2B5EF4-FFF2-40B4-BE49-F238E27FC236}">
                <a16:creationId xmlns:a16="http://schemas.microsoft.com/office/drawing/2014/main" id="{A2629C69-E190-5616-075A-63D67E7D22B2}"/>
              </a:ext>
            </a:extLst>
          </p:cNvPr>
          <p:cNvGraphicFramePr>
            <a:graphicFrameLocks noGrp="1"/>
          </p:cNvGraphicFramePr>
          <p:nvPr>
            <p:extLst>
              <p:ext uri="{D42A27DB-BD31-4B8C-83A1-F6EECF244321}">
                <p14:modId xmlns:p14="http://schemas.microsoft.com/office/powerpoint/2010/main" val="1336797996"/>
              </p:ext>
            </p:extLst>
          </p:nvPr>
        </p:nvGraphicFramePr>
        <p:xfrm>
          <a:off x="6369705" y="888746"/>
          <a:ext cx="5661058" cy="1376246"/>
        </p:xfrm>
        <a:graphic>
          <a:graphicData uri="http://schemas.openxmlformats.org/drawingml/2006/table">
            <a:tbl>
              <a:tblPr firstRow="1" bandRow="1">
                <a:tableStyleId>{5C22544A-7EE6-4342-B048-85BDC9FD1C3A}</a:tableStyleId>
              </a:tblPr>
              <a:tblGrid>
                <a:gridCol w="5661058">
                  <a:extLst>
                    <a:ext uri="{9D8B030D-6E8A-4147-A177-3AD203B41FA5}">
                      <a16:colId xmlns:a16="http://schemas.microsoft.com/office/drawing/2014/main" val="1271845275"/>
                    </a:ext>
                  </a:extLst>
                </a:gridCol>
              </a:tblGrid>
              <a:tr h="1376246">
                <a:tc>
                  <a:txBody>
                    <a:bodyPr/>
                    <a:lstStyle/>
                    <a:p>
                      <a:r>
                        <a:rPr lang="en-US" sz="1500" b="1" dirty="0">
                          <a:solidFill>
                            <a:schemeClr val="tx1"/>
                          </a:solidFill>
                        </a:rPr>
                        <a:t>Processes: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b="0" dirty="0">
                          <a:solidFill>
                            <a:schemeClr val="tx1"/>
                          </a:solidFill>
                        </a:rPr>
                        <a:t>Fax prescription to </a:t>
                      </a:r>
                      <a:r>
                        <a:rPr lang="en-US" sz="1500" b="0" i="0" u="none" dirty="0">
                          <a:solidFill>
                            <a:schemeClr val="tx1"/>
                          </a:solidFill>
                        </a:rPr>
                        <a:t>VNS Health </a:t>
                      </a:r>
                      <a:r>
                        <a:rPr lang="en-US" sz="1500" b="0" dirty="0">
                          <a:solidFill>
                            <a:schemeClr val="tx1"/>
                          </a:solidFill>
                        </a:rPr>
                        <a:t>MLTC 1-212-897-9448</a:t>
                      </a:r>
                    </a:p>
                    <a:p>
                      <a:pPr marL="285750" indent="-285750">
                        <a:buFont typeface="Wingdings" panose="05000000000000000000" pitchFamily="2" charset="2"/>
                        <a:buChar char="Ø"/>
                      </a:pPr>
                      <a:r>
                        <a:rPr lang="en-US" sz="1500" b="0" dirty="0">
                          <a:solidFill>
                            <a:schemeClr val="tx1"/>
                          </a:solidFill>
                        </a:rPr>
                        <a:t>Standard request takes 14 to 28 days (expedited 72 hours)</a:t>
                      </a:r>
                    </a:p>
                    <a:p>
                      <a:pPr marL="285750" indent="-285750">
                        <a:buFont typeface="Wingdings" panose="05000000000000000000" pitchFamily="2" charset="2"/>
                        <a:buChar char="Ø"/>
                      </a:pPr>
                      <a:r>
                        <a:rPr lang="en-US" sz="1500" b="0" dirty="0">
                          <a:solidFill>
                            <a:schemeClr val="tx1"/>
                          </a:solidFill>
                        </a:rPr>
                        <a:t>Delays may occur if RX is missing or incomplete</a:t>
                      </a:r>
                    </a:p>
                    <a:p>
                      <a:pPr marL="285750" indent="-285750">
                        <a:buFont typeface="Wingdings" panose="05000000000000000000" pitchFamily="2" charset="2"/>
                        <a:buChar char="Ø"/>
                      </a:pPr>
                      <a:r>
                        <a:rPr lang="en-US" sz="1500" b="0" dirty="0">
                          <a:solidFill>
                            <a:schemeClr val="tx1"/>
                          </a:solidFill>
                        </a:rPr>
                        <a:t>Some items may require medical records or chart notes</a:t>
                      </a:r>
                    </a:p>
                    <a:p>
                      <a:endParaRPr lang="en-US" sz="8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a:extLst>
              <a:ext uri="{FF2B5EF4-FFF2-40B4-BE49-F238E27FC236}">
                <a16:creationId xmlns:a16="http://schemas.microsoft.com/office/drawing/2014/main" id="{C6E3C689-CF79-9E33-C073-01A5B2A23B2C}"/>
              </a:ext>
            </a:extLst>
          </p:cNvPr>
          <p:cNvPicPr>
            <a:picLocks noChangeAspect="1"/>
          </p:cNvPicPr>
          <p:nvPr/>
        </p:nvPicPr>
        <p:blipFill>
          <a:blip r:embed="rId3"/>
          <a:stretch>
            <a:fillRect/>
          </a:stretch>
        </p:blipFill>
        <p:spPr>
          <a:xfrm>
            <a:off x="249182" y="6524660"/>
            <a:ext cx="2505673" cy="249958"/>
          </a:xfrm>
          <a:prstGeom prst="rect">
            <a:avLst/>
          </a:prstGeom>
        </p:spPr>
      </p:pic>
      <p:pic>
        <p:nvPicPr>
          <p:cNvPr id="10" name="Picture 9" descr="A hand writing on a piece of paper&#10;&#10;Description automatically generated">
            <a:extLst>
              <a:ext uri="{FF2B5EF4-FFF2-40B4-BE49-F238E27FC236}">
                <a16:creationId xmlns:a16="http://schemas.microsoft.com/office/drawing/2014/main" id="{1179097E-9814-1806-57D8-D0AAAEC15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692" y="2848535"/>
            <a:ext cx="3068837" cy="2712880"/>
          </a:xfrm>
          <a:prstGeom prst="rect">
            <a:avLst/>
          </a:prstGeom>
        </p:spPr>
      </p:pic>
    </p:spTree>
    <p:custDataLst>
      <p:tags r:id="rId1"/>
    </p:custDataLst>
    <p:extLst>
      <p:ext uri="{BB962C8B-B14F-4D97-AF65-F5344CB8AC3E}">
        <p14:creationId xmlns:p14="http://schemas.microsoft.com/office/powerpoint/2010/main" val="182175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946571668"/>
              </p:ext>
            </p:extLst>
          </p:nvPr>
        </p:nvGraphicFramePr>
        <p:xfrm>
          <a:off x="345281" y="1078675"/>
          <a:ext cx="11323705" cy="470065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4700650">
                <a:tc>
                  <a:txBody>
                    <a:bodyPr/>
                    <a:lstStyle/>
                    <a:p>
                      <a:r>
                        <a:rPr lang="en-US" sz="1800" b="0" u="none" dirty="0">
                          <a:solidFill>
                            <a:schemeClr val="tx1"/>
                          </a:solidFill>
                        </a:rPr>
                        <a:t>HHAX is a web-based software solution to replace OPS for scheduling, communication, and billing of Home Health Services.</a:t>
                      </a:r>
                    </a:p>
                    <a:p>
                      <a:endParaRPr lang="en-US" sz="1800" b="0" u="none" dirty="0">
                        <a:solidFill>
                          <a:schemeClr val="tx1"/>
                        </a:solidFill>
                      </a:endParaRPr>
                    </a:p>
                    <a:p>
                      <a:r>
                        <a:rPr lang="en-US" sz="1800" b="1" i="0" kern="1200" dirty="0">
                          <a:solidFill>
                            <a:schemeClr val="tx1"/>
                          </a:solidFill>
                          <a:effectLst/>
                          <a:latin typeface="+mn-lt"/>
                          <a:ea typeface="+mn-ea"/>
                          <a:cs typeface="+mn-cs"/>
                        </a:rPr>
                        <a:t>What does the HHAX Portal provide to homecare agencies?</a:t>
                      </a:r>
                    </a:p>
                    <a:p>
                      <a:r>
                        <a:rPr lang="en-US" sz="1800" b="0" i="0" kern="1200" dirty="0">
                          <a:solidFill>
                            <a:schemeClr val="tx1"/>
                          </a:solidFill>
                          <a:effectLst/>
                          <a:latin typeface="+mn-lt"/>
                          <a:ea typeface="+mn-ea"/>
                          <a:cs typeface="+mn-cs"/>
                        </a:rPr>
                        <a:t>A direct connection from the agency to VNS Health for:</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Electronic case broadcasting, authorizations, plan of care management, and entering confirmed visits</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Real-time two-way messaging</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Free EVV solution for time, attendance, and duty tracking</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Electronic billing</a:t>
                      </a:r>
                    </a:p>
                    <a:p>
                      <a:endParaRPr lang="en-US" sz="1800" b="0" i="0" kern="1200" dirty="0">
                        <a:solidFill>
                          <a:schemeClr val="tx1"/>
                        </a:solidFill>
                        <a:effectLst/>
                        <a:latin typeface="+mn-lt"/>
                        <a:ea typeface="+mn-ea"/>
                        <a:cs typeface="+mn-cs"/>
                      </a:endParaRPr>
                    </a:p>
                    <a:p>
                      <a:r>
                        <a:rPr lang="en-US" sz="1800" b="1" i="0" kern="1200" dirty="0" err="1">
                          <a:solidFill>
                            <a:schemeClr val="tx1"/>
                          </a:solidFill>
                          <a:effectLst/>
                          <a:latin typeface="+mn-lt"/>
                          <a:ea typeface="+mn-ea"/>
                          <a:cs typeface="+mn-cs"/>
                          <a:hlinkClick r:id="rId3"/>
                        </a:rPr>
                        <a:t>HHAeX</a:t>
                      </a:r>
                      <a:r>
                        <a:rPr lang="en-US" sz="1800" b="1" i="0" kern="1200" dirty="0">
                          <a:solidFill>
                            <a:schemeClr val="tx1"/>
                          </a:solidFill>
                          <a:effectLst/>
                          <a:latin typeface="+mn-lt"/>
                          <a:ea typeface="+mn-ea"/>
                          <a:cs typeface="+mn-cs"/>
                          <a:hlinkClick r:id="rId3"/>
                        </a:rPr>
                        <a:t> Support</a:t>
                      </a:r>
                      <a:endParaRPr lang="en-US" sz="1800" b="0" i="0" kern="1200" dirty="0">
                        <a:solidFill>
                          <a:schemeClr val="tx1"/>
                        </a:solidFill>
                        <a:effectLst/>
                        <a:latin typeface="+mn-lt"/>
                        <a:ea typeface="+mn-ea"/>
                        <a:cs typeface="+mn-cs"/>
                      </a:endParaRPr>
                    </a:p>
                    <a:p>
                      <a:endParaRPr lang="en-US" sz="16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302C87B3-AE7D-FDF7-BCFF-1A81AFD15CD9}"/>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5" name="Title 1">
            <a:extLst>
              <a:ext uri="{FF2B5EF4-FFF2-40B4-BE49-F238E27FC236}">
                <a16:creationId xmlns:a16="http://schemas.microsoft.com/office/drawing/2014/main" id="{E5B42CC4-BF9E-082D-AE81-C822948F54CD}"/>
              </a:ext>
            </a:extLst>
          </p:cNvPr>
          <p:cNvSpPr txBox="1">
            <a:spLocks/>
          </p:cNvSpPr>
          <p:nvPr/>
        </p:nvSpPr>
        <p:spPr>
          <a:xfrm>
            <a:off x="2052127" y="372448"/>
            <a:ext cx="9229725" cy="4841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r>
              <a:rPr lang="en-US" sz="2800" u="none"/>
              <a:t>HHAeXchange’s (HHAX) </a:t>
            </a:r>
            <a:endParaRPr lang="en-US"/>
          </a:p>
        </p:txBody>
      </p:sp>
    </p:spTree>
    <p:custDataLst>
      <p:tags r:id="rId1"/>
    </p:custDataLst>
    <p:extLst>
      <p:ext uri="{BB962C8B-B14F-4D97-AF65-F5344CB8AC3E}">
        <p14:creationId xmlns:p14="http://schemas.microsoft.com/office/powerpoint/2010/main" val="25678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marL="0" indent="0" algn="ctr" eaLnBrk="1" hangingPunct="1">
              <a:spcBef>
                <a:spcPct val="0"/>
              </a:spcBef>
              <a:buFont typeface="Wingdings 2" panose="05020102010507070707" pitchFamily="18" charset="2"/>
              <a:buNone/>
            </a:pPr>
            <a:r>
              <a:rPr lang="en-US" altLang="en-US" b="1"/>
              <a:t>Services Available</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330572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E98CB33-128E-433D-8876-4B1F36FF52D8}"/>
              </a:ext>
            </a:extLst>
          </p:cNvPr>
          <p:cNvSpPr>
            <a:spLocks noGrp="1" noChangeArrowheads="1"/>
          </p:cNvSpPr>
          <p:nvPr>
            <p:ph type="title"/>
          </p:nvPr>
        </p:nvSpPr>
        <p:spPr>
          <a:xfrm>
            <a:off x="213795" y="2168165"/>
            <a:ext cx="2968490" cy="788534"/>
          </a:xfrm>
        </p:spPr>
        <p:txBody>
          <a:bodyPr>
            <a:normAutofit fontScale="90000"/>
          </a:bodyPr>
          <a:lstStyle/>
          <a:p>
            <a:pPr algn="ctr"/>
            <a:r>
              <a:rPr lang="en-US" altLang="en-US" b="0"/>
              <a:t>Home Care Services</a:t>
            </a:r>
          </a:p>
        </p:txBody>
      </p:sp>
      <p:sp>
        <p:nvSpPr>
          <p:cNvPr id="32771" name="Content Placeholder 2">
            <a:extLst>
              <a:ext uri="{FF2B5EF4-FFF2-40B4-BE49-F238E27FC236}">
                <a16:creationId xmlns:a16="http://schemas.microsoft.com/office/drawing/2014/main" id="{B52C52FB-12B2-4D5F-8407-90BBFCCF6789}"/>
              </a:ext>
            </a:extLst>
          </p:cNvPr>
          <p:cNvSpPr>
            <a:spLocks noGrp="1" noChangeArrowheads="1"/>
          </p:cNvSpPr>
          <p:nvPr>
            <p:ph idx="1"/>
          </p:nvPr>
        </p:nvSpPr>
        <p:spPr>
          <a:xfrm>
            <a:off x="3492270" y="527901"/>
            <a:ext cx="4336047" cy="5708439"/>
          </a:xfrm>
        </p:spPr>
        <p:txBody>
          <a:bodyPr>
            <a:normAutofit/>
          </a:bodyPr>
          <a:lstStyle/>
          <a:p>
            <a:pPr marL="0" indent="0">
              <a:buNone/>
            </a:pPr>
            <a:r>
              <a:rPr lang="en-US" altLang="en-US" sz="1800">
                <a:solidFill>
                  <a:schemeClr val="tx1"/>
                </a:solidFill>
              </a:rPr>
              <a:t>VNS Health offers a wide range of home care services. </a:t>
            </a:r>
            <a:endParaRPr lang="en-US" altLang="en-US" sz="500">
              <a:solidFill>
                <a:schemeClr val="tx1"/>
              </a:solidFill>
            </a:endParaRPr>
          </a:p>
          <a:p>
            <a:pPr>
              <a:spcBef>
                <a:spcPts val="0"/>
              </a:spcBef>
              <a:spcAft>
                <a:spcPts val="0"/>
              </a:spcAft>
            </a:pPr>
            <a:r>
              <a:rPr lang="en-US" altLang="en-US" sz="1800">
                <a:solidFill>
                  <a:schemeClr val="tx1"/>
                </a:solidFill>
              </a:rPr>
              <a:t>Personal care services</a:t>
            </a:r>
            <a:endParaRPr lang="en-US" altLang="en-US" sz="500">
              <a:solidFill>
                <a:schemeClr val="tx1"/>
              </a:solidFill>
            </a:endParaRPr>
          </a:p>
          <a:p>
            <a:pPr>
              <a:spcBef>
                <a:spcPts val="0"/>
              </a:spcBef>
              <a:spcAft>
                <a:spcPts val="0"/>
              </a:spcAft>
            </a:pPr>
            <a:r>
              <a:rPr lang="en-US" altLang="en-US" sz="1800">
                <a:solidFill>
                  <a:schemeClr val="tx1"/>
                </a:solidFill>
              </a:rPr>
              <a:t>Nursing</a:t>
            </a:r>
            <a:endParaRPr lang="en-US" altLang="en-US" sz="500">
              <a:solidFill>
                <a:schemeClr val="tx1"/>
              </a:solidFill>
            </a:endParaRPr>
          </a:p>
          <a:p>
            <a:pPr>
              <a:spcBef>
                <a:spcPts val="0"/>
              </a:spcBef>
              <a:spcAft>
                <a:spcPts val="0"/>
              </a:spcAft>
            </a:pPr>
            <a:r>
              <a:rPr lang="en-US" altLang="en-US" sz="1800">
                <a:solidFill>
                  <a:schemeClr val="tx1"/>
                </a:solidFill>
              </a:rPr>
              <a:t>Senior care</a:t>
            </a:r>
            <a:endParaRPr lang="en-US" altLang="en-US" sz="500">
              <a:solidFill>
                <a:schemeClr val="tx1"/>
              </a:solidFill>
            </a:endParaRPr>
          </a:p>
          <a:p>
            <a:pPr>
              <a:spcBef>
                <a:spcPts val="0"/>
              </a:spcBef>
              <a:spcAft>
                <a:spcPts val="0"/>
              </a:spcAft>
            </a:pPr>
            <a:r>
              <a:rPr lang="en-US" altLang="en-US" sz="1800">
                <a:solidFill>
                  <a:schemeClr val="tx1"/>
                </a:solidFill>
              </a:rPr>
              <a:t>Rehabilitation therapy</a:t>
            </a:r>
            <a:endParaRPr lang="en-US" altLang="en-US" sz="500">
              <a:solidFill>
                <a:schemeClr val="tx1"/>
              </a:solidFill>
            </a:endParaRPr>
          </a:p>
          <a:p>
            <a:pPr>
              <a:spcBef>
                <a:spcPts val="0"/>
              </a:spcBef>
              <a:spcAft>
                <a:spcPts val="0"/>
              </a:spcAft>
            </a:pPr>
            <a:r>
              <a:rPr lang="en-US" altLang="en-US" sz="1800">
                <a:solidFill>
                  <a:schemeClr val="tx1"/>
                </a:solidFill>
              </a:rPr>
              <a:t>Behavioral Health services</a:t>
            </a:r>
            <a:endParaRPr lang="en-US" altLang="en-US" sz="500">
              <a:solidFill>
                <a:schemeClr val="tx1"/>
              </a:solidFill>
            </a:endParaRPr>
          </a:p>
          <a:p>
            <a:pPr>
              <a:spcBef>
                <a:spcPts val="0"/>
              </a:spcBef>
              <a:spcAft>
                <a:spcPts val="0"/>
              </a:spcAft>
            </a:pPr>
            <a:r>
              <a:rPr lang="en-US" altLang="en-US" sz="1800">
                <a:solidFill>
                  <a:schemeClr val="tx1"/>
                </a:solidFill>
              </a:rPr>
              <a:t>After-surgery care</a:t>
            </a:r>
            <a:endParaRPr lang="en-US" altLang="en-US" sz="500">
              <a:solidFill>
                <a:schemeClr val="tx1"/>
              </a:solidFill>
            </a:endParaRPr>
          </a:p>
          <a:p>
            <a:pPr>
              <a:spcBef>
                <a:spcPts val="0"/>
              </a:spcBef>
              <a:spcAft>
                <a:spcPts val="0"/>
              </a:spcAft>
            </a:pPr>
            <a:r>
              <a:rPr lang="en-US" altLang="en-US" sz="1800">
                <a:solidFill>
                  <a:schemeClr val="tx1"/>
                </a:solidFill>
              </a:rPr>
              <a:t>Wound care</a:t>
            </a:r>
            <a:endParaRPr lang="en-US" altLang="en-US" sz="500">
              <a:solidFill>
                <a:schemeClr val="tx1"/>
              </a:solidFill>
            </a:endParaRPr>
          </a:p>
          <a:p>
            <a:pPr>
              <a:spcBef>
                <a:spcPts val="0"/>
              </a:spcBef>
              <a:spcAft>
                <a:spcPts val="0"/>
              </a:spcAft>
            </a:pPr>
            <a:r>
              <a:rPr lang="en-US" altLang="en-US" sz="1800">
                <a:solidFill>
                  <a:schemeClr val="tx1"/>
                </a:solidFill>
              </a:rPr>
              <a:t>Care for Alzheimer’s and other dementias</a:t>
            </a:r>
            <a:endParaRPr lang="en-US" altLang="en-US" sz="500">
              <a:solidFill>
                <a:schemeClr val="tx1"/>
              </a:solidFill>
            </a:endParaRPr>
          </a:p>
          <a:p>
            <a:pPr>
              <a:spcBef>
                <a:spcPts val="0"/>
              </a:spcBef>
              <a:spcAft>
                <a:spcPts val="0"/>
              </a:spcAft>
            </a:pPr>
            <a:r>
              <a:rPr lang="en-US" altLang="en-US" sz="1800">
                <a:solidFill>
                  <a:schemeClr val="tx1"/>
                </a:solidFill>
              </a:rPr>
              <a:t>Stroke care</a:t>
            </a:r>
          </a:p>
        </p:txBody>
      </p:sp>
      <p:pic>
        <p:nvPicPr>
          <p:cNvPr id="3" name="Picture 2">
            <a:extLst>
              <a:ext uri="{FF2B5EF4-FFF2-40B4-BE49-F238E27FC236}">
                <a16:creationId xmlns:a16="http://schemas.microsoft.com/office/drawing/2014/main" id="{A0DDA6AC-FD28-9A26-7C63-DE924C344EEB}"/>
              </a:ext>
            </a:extLst>
          </p:cNvPr>
          <p:cNvPicPr>
            <a:picLocks noChangeAspect="1"/>
          </p:cNvPicPr>
          <p:nvPr/>
        </p:nvPicPr>
        <p:blipFill>
          <a:blip r:embed="rId2"/>
          <a:stretch>
            <a:fillRect/>
          </a:stretch>
        </p:blipFill>
        <p:spPr>
          <a:xfrm>
            <a:off x="213795" y="6354951"/>
            <a:ext cx="2505673" cy="249958"/>
          </a:xfrm>
          <a:prstGeom prst="rect">
            <a:avLst/>
          </a:prstGeom>
        </p:spPr>
      </p:pic>
      <p:pic>
        <p:nvPicPr>
          <p:cNvPr id="4" name="Picture 3" descr="A house with a heart on the top&#10;&#10;Description automatically generated">
            <a:extLst>
              <a:ext uri="{FF2B5EF4-FFF2-40B4-BE49-F238E27FC236}">
                <a16:creationId xmlns:a16="http://schemas.microsoft.com/office/drawing/2014/main" id="{47BE14B3-E216-7DF1-74A3-02FF68CAD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302" y="1239416"/>
            <a:ext cx="3567082" cy="3635189"/>
          </a:xfrm>
          <a:prstGeom prst="rect">
            <a:avLst/>
          </a:prstGeom>
        </p:spPr>
      </p:pic>
    </p:spTree>
    <p:extLst>
      <p:ext uri="{BB962C8B-B14F-4D97-AF65-F5344CB8AC3E}">
        <p14:creationId xmlns:p14="http://schemas.microsoft.com/office/powerpoint/2010/main" val="179069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3902075" cy="484188"/>
          </a:xfrm>
        </p:spPr>
        <p:txBody>
          <a:bodyPr>
            <a:normAutofit/>
          </a:bodyPr>
          <a:lstStyle/>
          <a:p>
            <a:r>
              <a:rPr lang="en-US" dirty="0"/>
              <a:t>Services Overview</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737596249"/>
              </p:ext>
            </p:extLst>
          </p:nvPr>
        </p:nvGraphicFramePr>
        <p:xfrm>
          <a:off x="360485" y="1334814"/>
          <a:ext cx="6652108" cy="4754880"/>
        </p:xfrm>
        <a:graphic>
          <a:graphicData uri="http://schemas.openxmlformats.org/drawingml/2006/table">
            <a:tbl>
              <a:tblPr firstRow="1" bandRow="1">
                <a:tableStyleId>{5C22544A-7EE6-4342-B048-85BDC9FD1C3A}</a:tableStyleId>
              </a:tblPr>
              <a:tblGrid>
                <a:gridCol w="6652108">
                  <a:extLst>
                    <a:ext uri="{9D8B030D-6E8A-4147-A177-3AD203B41FA5}">
                      <a16:colId xmlns:a16="http://schemas.microsoft.com/office/drawing/2014/main" val="1271845275"/>
                    </a:ext>
                  </a:extLst>
                </a:gridCol>
              </a:tblGrid>
              <a:tr h="4623655">
                <a:tc>
                  <a:txBody>
                    <a:bodyPr/>
                    <a:lstStyle/>
                    <a:p>
                      <a:r>
                        <a:rPr lang="en-US" sz="1800" b="1" dirty="0">
                          <a:solidFill>
                            <a:schemeClr val="tx1"/>
                          </a:solidFill>
                        </a:rPr>
                        <a:t>Nursing Home (NH): </a:t>
                      </a:r>
                      <a:r>
                        <a:rPr lang="en-US" sz="1800" b="0" dirty="0">
                          <a:solidFill>
                            <a:schemeClr val="tx1"/>
                          </a:solidFill>
                        </a:rPr>
                        <a:t>permanent residence for people in need of 24/7 care.</a:t>
                      </a:r>
                    </a:p>
                    <a:p>
                      <a:endParaRPr lang="en-US" sz="1800" b="0" dirty="0">
                        <a:solidFill>
                          <a:schemeClr val="tx1"/>
                        </a:solidFill>
                      </a:endParaRPr>
                    </a:p>
                    <a:p>
                      <a:r>
                        <a:rPr lang="en-US" sz="1800" b="1" dirty="0">
                          <a:solidFill>
                            <a:schemeClr val="tx1"/>
                          </a:solidFill>
                        </a:rPr>
                        <a:t>Skilled Nursing Facility (SNF): </a:t>
                      </a:r>
                      <a:r>
                        <a:rPr lang="en-US" sz="1800" b="0" dirty="0">
                          <a:solidFill>
                            <a:schemeClr val="tx1"/>
                          </a:solidFill>
                        </a:rPr>
                        <a:t>temporary residence for patients undergoing medically necessary rehabilitation treatment. Short-term stay is covered under MLTC. Long-term stay is covered under Medicaid Fee for Service (FFS).</a:t>
                      </a:r>
                    </a:p>
                    <a:p>
                      <a:endParaRPr lang="en-US" sz="1800" b="0" dirty="0">
                        <a:solidFill>
                          <a:schemeClr val="tx1"/>
                        </a:solidFill>
                      </a:endParaRPr>
                    </a:p>
                    <a:p>
                      <a:r>
                        <a:rPr lang="en-US" sz="1800" b="1" dirty="0">
                          <a:solidFill>
                            <a:schemeClr val="tx1"/>
                          </a:solidFill>
                        </a:rPr>
                        <a:t>Medical Adult Day (MAD): </a:t>
                      </a:r>
                      <a:r>
                        <a:rPr lang="en-US" sz="1800" b="0" dirty="0">
                          <a:solidFill>
                            <a:schemeClr val="tx1"/>
                          </a:solidFill>
                        </a:rPr>
                        <a:t>provides meals, social activities, and companionship but can also offer therapies such as physical and occupational therapies and a nurse to help with medication management.</a:t>
                      </a:r>
                    </a:p>
                    <a:p>
                      <a:endParaRPr lang="en-US" sz="1800" b="0" dirty="0">
                        <a:solidFill>
                          <a:schemeClr val="tx1"/>
                        </a:solidFill>
                      </a:endParaRPr>
                    </a:p>
                    <a:p>
                      <a:r>
                        <a:rPr lang="en-US" sz="1800" b="1" dirty="0">
                          <a:solidFill>
                            <a:schemeClr val="tx1"/>
                          </a:solidFill>
                        </a:rPr>
                        <a:t>Social Adult Day Care (SADC): </a:t>
                      </a:r>
                      <a:r>
                        <a:rPr lang="en-US" sz="1800" b="0" dirty="0">
                          <a:solidFill>
                            <a:schemeClr val="tx1"/>
                          </a:solidFill>
                        </a:rPr>
                        <a:t>structured, comprehensive program that provides functionally impaired adults with an array of services in a protective setting for any part of the day, but for less than a 24-hour period. </a:t>
                      </a:r>
                    </a:p>
                  </a:txBody>
                  <a:tcPr>
                    <a:noFill/>
                  </a:tcPr>
                </a:tc>
                <a:extLst>
                  <a:ext uri="{0D108BD9-81ED-4DB2-BD59-A6C34878D82A}">
                    <a16:rowId xmlns:a16="http://schemas.microsoft.com/office/drawing/2014/main" val="3064228252"/>
                  </a:ext>
                </a:extLst>
              </a:tr>
            </a:tbl>
          </a:graphicData>
        </a:graphic>
      </p:graphicFrame>
      <p:pic>
        <p:nvPicPr>
          <p:cNvPr id="5" name="Picture 4">
            <a:extLst>
              <a:ext uri="{FF2B5EF4-FFF2-40B4-BE49-F238E27FC236}">
                <a16:creationId xmlns:a16="http://schemas.microsoft.com/office/drawing/2014/main" id="{AD36B969-21FC-B6B8-2235-8231FBC3E2F8}"/>
              </a:ext>
            </a:extLst>
          </p:cNvPr>
          <p:cNvPicPr>
            <a:picLocks noChangeAspect="1"/>
          </p:cNvPicPr>
          <p:nvPr/>
        </p:nvPicPr>
        <p:blipFill>
          <a:blip r:embed="rId3"/>
          <a:stretch>
            <a:fillRect/>
          </a:stretch>
        </p:blipFill>
        <p:spPr>
          <a:xfrm>
            <a:off x="301937" y="6396116"/>
            <a:ext cx="2505673" cy="249958"/>
          </a:xfrm>
          <a:prstGeom prst="rect">
            <a:avLst/>
          </a:prstGeom>
        </p:spPr>
      </p:pic>
      <p:pic>
        <p:nvPicPr>
          <p:cNvPr id="7" name="Picture 6" descr="A person checking an old person's blood pressure&#10;&#10;Description automatically generated">
            <a:extLst>
              <a:ext uri="{FF2B5EF4-FFF2-40B4-BE49-F238E27FC236}">
                <a16:creationId xmlns:a16="http://schemas.microsoft.com/office/drawing/2014/main" id="{5C7B7D1E-8574-1EB8-5C0F-958750109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214" y="1864981"/>
            <a:ext cx="4496586" cy="3128037"/>
          </a:xfrm>
          <a:prstGeom prst="rect">
            <a:avLst/>
          </a:prstGeom>
        </p:spPr>
      </p:pic>
    </p:spTree>
    <p:custDataLst>
      <p:tags r:id="rId1"/>
    </p:custDataLst>
    <p:extLst>
      <p:ext uri="{BB962C8B-B14F-4D97-AF65-F5344CB8AC3E}">
        <p14:creationId xmlns:p14="http://schemas.microsoft.com/office/powerpoint/2010/main" val="17878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4016375" cy="484188"/>
          </a:xfrm>
        </p:spPr>
        <p:txBody>
          <a:bodyPr>
            <a:normAutofit/>
          </a:bodyPr>
          <a:lstStyle/>
          <a:p>
            <a:r>
              <a:rPr lang="en-US" dirty="0"/>
              <a:t>Services Overview</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107044027"/>
              </p:ext>
            </p:extLst>
          </p:nvPr>
        </p:nvGraphicFramePr>
        <p:xfrm>
          <a:off x="263770" y="855914"/>
          <a:ext cx="8919701" cy="4623655"/>
        </p:xfrm>
        <a:graphic>
          <a:graphicData uri="http://schemas.openxmlformats.org/drawingml/2006/table">
            <a:tbl>
              <a:tblPr firstRow="1" bandRow="1">
                <a:tableStyleId>{5C22544A-7EE6-4342-B048-85BDC9FD1C3A}</a:tableStyleId>
              </a:tblPr>
              <a:tblGrid>
                <a:gridCol w="8919701">
                  <a:extLst>
                    <a:ext uri="{9D8B030D-6E8A-4147-A177-3AD203B41FA5}">
                      <a16:colId xmlns:a16="http://schemas.microsoft.com/office/drawing/2014/main" val="1271845275"/>
                    </a:ext>
                  </a:extLst>
                </a:gridCol>
              </a:tblGrid>
              <a:tr h="4623655">
                <a:tc>
                  <a:txBody>
                    <a:bodyPr/>
                    <a:lstStyle/>
                    <a:p>
                      <a:r>
                        <a:rPr lang="en-US" sz="1600" b="1" dirty="0">
                          <a:solidFill>
                            <a:schemeClr val="tx1"/>
                          </a:solidFill>
                        </a:rPr>
                        <a:t>Licensed Home Care Service Agencies (LHCSA): </a:t>
                      </a:r>
                      <a:r>
                        <a:rPr lang="en-US" sz="1600" b="0" dirty="0">
                          <a:solidFill>
                            <a:schemeClr val="tx1"/>
                          </a:solidFill>
                        </a:rPr>
                        <a:t>home care services to clients who pay privately or have private insurance coverage. May also contract provide services to Medicare/Medicaid beneficiaries whose cases are managed by another provider or entity.</a:t>
                      </a:r>
                      <a:br>
                        <a:rPr lang="en-US" sz="1600" b="0" dirty="0">
                          <a:solidFill>
                            <a:schemeClr val="tx1"/>
                          </a:solidFill>
                        </a:rPr>
                      </a:br>
                      <a:endParaRPr lang="en-US" sz="700" b="0" dirty="0">
                        <a:solidFill>
                          <a:schemeClr val="tx1"/>
                        </a:solidFill>
                      </a:endParaRPr>
                    </a:p>
                    <a:p>
                      <a:r>
                        <a:rPr lang="en-US" sz="1600" b="1" dirty="0">
                          <a:solidFill>
                            <a:schemeClr val="tx1"/>
                          </a:solidFill>
                        </a:rPr>
                        <a:t>Certified Home Health Agencies (CHHAs): </a:t>
                      </a:r>
                      <a:r>
                        <a:rPr lang="en-US" sz="1600" b="0" dirty="0">
                          <a:solidFill>
                            <a:schemeClr val="tx1"/>
                          </a:solidFill>
                        </a:rPr>
                        <a:t>temporary nursing services and other skilled care to patients. Services include, but not limited to, physical, occupational, and speech therapy, social services, and medical equipment. </a:t>
                      </a:r>
                      <a:br>
                        <a:rPr lang="en-US" sz="1600" b="0" dirty="0">
                          <a:solidFill>
                            <a:schemeClr val="tx1"/>
                          </a:solidFill>
                        </a:rPr>
                      </a:br>
                      <a:endParaRPr lang="en-US" sz="700" b="0" dirty="0">
                        <a:solidFill>
                          <a:schemeClr val="tx1"/>
                        </a:solidFill>
                      </a:endParaRPr>
                    </a:p>
                    <a:p>
                      <a:r>
                        <a:rPr lang="en-US" sz="1600" b="1" dirty="0">
                          <a:solidFill>
                            <a:schemeClr val="tx1"/>
                          </a:solidFill>
                        </a:rPr>
                        <a:t>Hospice Care: </a:t>
                      </a:r>
                      <a:r>
                        <a:rPr lang="en-US" sz="1600" b="0" dirty="0">
                          <a:solidFill>
                            <a:schemeClr val="tx1"/>
                          </a:solidFill>
                        </a:rPr>
                        <a:t>compassionate, comfort-oriented end-of-life care aimed at improving the quality of life. Identifies patient and family care goals and links with identified knowledge deficits. </a:t>
                      </a:r>
                    </a:p>
                    <a:p>
                      <a:endParaRPr lang="en-US" sz="700" b="0" dirty="0">
                        <a:solidFill>
                          <a:schemeClr val="tx1"/>
                        </a:solidFill>
                      </a:endParaRPr>
                    </a:p>
                    <a:p>
                      <a:r>
                        <a:rPr lang="en-US" sz="1600" b="1" dirty="0">
                          <a:solidFill>
                            <a:schemeClr val="tx1"/>
                          </a:solidFill>
                        </a:rPr>
                        <a:t>Chores Environmental: </a:t>
                      </a:r>
                      <a:r>
                        <a:rPr lang="en-US" sz="1600" b="0" dirty="0">
                          <a:solidFill>
                            <a:schemeClr val="tx1"/>
                          </a:solidFill>
                        </a:rPr>
                        <a:t>extermination of bedbugs, and insects, removal of items due to hoarding. Claims are submitted by the Network Development and Contracting Team.</a:t>
                      </a:r>
                    </a:p>
                    <a:p>
                      <a:endParaRPr lang="en-US" sz="700" b="0" dirty="0">
                        <a:solidFill>
                          <a:schemeClr val="tx1"/>
                        </a:solidFill>
                      </a:endParaRPr>
                    </a:p>
                    <a:p>
                      <a:r>
                        <a:rPr lang="en-US" sz="1600" b="1" dirty="0">
                          <a:solidFill>
                            <a:schemeClr val="tx1"/>
                          </a:solidFill>
                        </a:rPr>
                        <a:t>Meals on Wheels/Home Delivered Meals: </a:t>
                      </a:r>
                      <a:r>
                        <a:rPr lang="en-US" sz="1600" b="0" dirty="0">
                          <a:solidFill>
                            <a:schemeClr val="tx1"/>
                          </a:solidFill>
                        </a:rPr>
                        <a:t>members with 20 hours or less of Personal Care Assistant (PCA) service. Should be informed in advance, preferably before noon, of the previous day. Provides fresh and frozen meals. </a:t>
                      </a:r>
                    </a:p>
                    <a:p>
                      <a:endParaRPr lang="en-US" sz="700" b="0" dirty="0">
                        <a:solidFill>
                          <a:schemeClr val="tx1"/>
                        </a:solidFill>
                      </a:endParaRPr>
                    </a:p>
                    <a:p>
                      <a:r>
                        <a:rPr lang="en-US" sz="1600" b="1" dirty="0">
                          <a:solidFill>
                            <a:schemeClr val="tx1"/>
                          </a:solidFill>
                        </a:rPr>
                        <a:t>Personal Emergency Response Systems (PERS): </a:t>
                      </a:r>
                      <a:r>
                        <a:rPr lang="en-US" sz="1600" b="0" dirty="0">
                          <a:solidFill>
                            <a:schemeClr val="tx1"/>
                          </a:solidFill>
                        </a:rPr>
                        <a:t>devices, including LAN line, cordless, GPS, and fall sensor. Important to update emergency contacts. Test devices once a month and respond to the test alert. Discontinue services as soon as possible.</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B000BDE-EEA9-7D80-D423-FDEC3BEA7254}"/>
              </a:ext>
            </a:extLst>
          </p:cNvPr>
          <p:cNvPicPr>
            <a:picLocks noChangeAspect="1"/>
          </p:cNvPicPr>
          <p:nvPr/>
        </p:nvPicPr>
        <p:blipFill>
          <a:blip r:embed="rId3"/>
          <a:stretch>
            <a:fillRect/>
          </a:stretch>
        </p:blipFill>
        <p:spPr>
          <a:xfrm>
            <a:off x="174448" y="6524660"/>
            <a:ext cx="2505673" cy="249958"/>
          </a:xfrm>
          <a:prstGeom prst="rect">
            <a:avLst/>
          </a:prstGeom>
        </p:spPr>
      </p:pic>
      <p:pic>
        <p:nvPicPr>
          <p:cNvPr id="7" name="Picture 6" descr="A person holding a paper&#10;&#10;Description automatically generated">
            <a:extLst>
              <a:ext uri="{FF2B5EF4-FFF2-40B4-BE49-F238E27FC236}">
                <a16:creationId xmlns:a16="http://schemas.microsoft.com/office/drawing/2014/main" id="{305FD39B-54BC-022F-F46E-7C5F4107A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194" y="1666803"/>
            <a:ext cx="2971806" cy="2971806"/>
          </a:xfrm>
          <a:prstGeom prst="rect">
            <a:avLst/>
          </a:prstGeom>
        </p:spPr>
      </p:pic>
    </p:spTree>
    <p:custDataLst>
      <p:tags r:id="rId1"/>
    </p:custDataLst>
    <p:extLst>
      <p:ext uri="{BB962C8B-B14F-4D97-AF65-F5344CB8AC3E}">
        <p14:creationId xmlns:p14="http://schemas.microsoft.com/office/powerpoint/2010/main" val="142585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a:lnSpc>
                <a:spcPct val="120000"/>
              </a:lnSpc>
              <a:spcAft>
                <a:spcPts val="600"/>
              </a:spcAft>
            </a:pPr>
            <a:r>
              <a:rPr lang="en-US"/>
              <a:t>Provider Responsibilities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228340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278547" y="2294793"/>
            <a:ext cx="9123363" cy="1768354"/>
          </a:xfrm>
        </p:spPr>
        <p:txBody>
          <a:bodyPr>
            <a:normAutofit fontScale="92500"/>
          </a:bodyPr>
          <a:lstStyle/>
          <a:p>
            <a:pPr algn="ctr"/>
            <a:r>
              <a:rPr lang="en-US"/>
              <a:t>About VNS Health and </a:t>
            </a:r>
            <a:br>
              <a:rPr lang="en-US"/>
            </a:br>
            <a:r>
              <a:rPr lang="en-US"/>
              <a:t>The Benefits of Partnership</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a:t>© Copyright 2024 VNS Health. All rights reserved.</a:t>
            </a:r>
          </a:p>
        </p:txBody>
      </p:sp>
    </p:spTree>
    <p:extLst>
      <p:ext uri="{BB962C8B-B14F-4D97-AF65-F5344CB8AC3E}">
        <p14:creationId xmlns:p14="http://schemas.microsoft.com/office/powerpoint/2010/main" val="22593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Requirements and Changes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203614585"/>
              </p:ext>
            </p:extLst>
          </p:nvPr>
        </p:nvGraphicFramePr>
        <p:xfrm>
          <a:off x="434147" y="939734"/>
          <a:ext cx="11323705" cy="388620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3625688">
                <a:tc>
                  <a:txBody>
                    <a:bodyPr/>
                    <a:lstStyle/>
                    <a:p>
                      <a:r>
                        <a:rPr lang="en-US" sz="1700" b="0" u="none" dirty="0">
                          <a:solidFill>
                            <a:schemeClr val="tx1"/>
                          </a:solidFill>
                        </a:rPr>
                        <a:t>VNS Health </a:t>
                      </a:r>
                      <a:r>
                        <a:rPr lang="en-US" sz="1700" b="0" dirty="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Nondiscrimination</a:t>
                      </a:r>
                    </a:p>
                    <a:p>
                      <a:pPr marL="285750" indent="-285750">
                        <a:buFont typeface="Arial" panose="020B0604020202020204" pitchFamily="34" charset="0"/>
                        <a:buChar char="•"/>
                      </a:pPr>
                      <a:r>
                        <a:rPr lang="en-US" sz="1700" b="0" u="none" dirty="0">
                          <a:solidFill>
                            <a:schemeClr val="tx1"/>
                          </a:solidFill>
                        </a:rPr>
                        <a:t>Cultural competence</a:t>
                      </a:r>
                    </a:p>
                    <a:p>
                      <a:pPr marL="285750" indent="-285750">
                        <a:buFont typeface="Arial" panose="020B0604020202020204" pitchFamily="34" charset="0"/>
                        <a:buChar char="•"/>
                      </a:pPr>
                      <a:r>
                        <a:rPr lang="en-US" sz="1700" b="0" u="none" dirty="0">
                          <a:solidFill>
                            <a:schemeClr val="tx1"/>
                          </a:solidFill>
                        </a:rPr>
                        <a:t>Program participation and compliance</a:t>
                      </a:r>
                    </a:p>
                    <a:p>
                      <a:pPr marL="285750" indent="-285750">
                        <a:buFont typeface="Arial" panose="020B0604020202020204" pitchFamily="34" charset="0"/>
                        <a:buChar char="•"/>
                      </a:pPr>
                      <a:r>
                        <a:rPr lang="en-US" sz="1700" b="0" u="none" dirty="0">
                          <a:solidFill>
                            <a:schemeClr val="tx1"/>
                          </a:solidFill>
                        </a:rPr>
                        <a:t>Release of member information</a:t>
                      </a:r>
                    </a:p>
                    <a:p>
                      <a:pPr marL="285750" indent="-285750">
                        <a:buFont typeface="Arial" panose="020B0604020202020204" pitchFamily="34" charset="0"/>
                        <a:buChar char="•"/>
                      </a:pPr>
                      <a:r>
                        <a:rPr lang="en-US" sz="1700" b="0" u="none" dirty="0">
                          <a:solidFill>
                            <a:schemeClr val="tx1"/>
                          </a:solidFill>
                        </a:rPr>
                        <a:t>Billing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u="none" dirty="0">
                          <a:solidFill>
                            <a:schemeClr val="tx1"/>
                          </a:solidFill>
                        </a:rPr>
                        <a:t>Provider information</a:t>
                      </a:r>
                      <a:endParaRPr lang="en-US" sz="1700" b="0" u="none" dirty="0">
                        <a:solidFill>
                          <a:srgbClr val="FF0000"/>
                        </a:solidFill>
                      </a:endParaRPr>
                    </a:p>
                    <a:p>
                      <a:pPr marL="285750" indent="-285750">
                        <a:buFont typeface="Arial" panose="020B0604020202020204" pitchFamily="34" charset="0"/>
                        <a:buChar char="•"/>
                      </a:pPr>
                      <a:r>
                        <a:rPr lang="en-US" sz="1700" b="0" u="none" dirty="0">
                          <a:solidFill>
                            <a:schemeClr val="tx1"/>
                          </a:solidFill>
                        </a:rPr>
                        <a:t>Credentialing</a:t>
                      </a:r>
                    </a:p>
                    <a:p>
                      <a:pPr marL="285750" indent="-285750">
                        <a:buFont typeface="Arial" panose="020B0604020202020204" pitchFamily="34" charset="0"/>
                        <a:buChar char="•"/>
                      </a:pPr>
                      <a:r>
                        <a:rPr lang="en-US" sz="1700" b="0" u="none" dirty="0">
                          <a:solidFill>
                            <a:schemeClr val="tx1"/>
                          </a:solidFill>
                        </a:rPr>
                        <a:t>Recredentialing</a:t>
                      </a:r>
                    </a:p>
                    <a:p>
                      <a:pPr marL="285750" indent="-285750">
                        <a:buFont typeface="Arial" panose="020B0604020202020204" pitchFamily="34" charset="0"/>
                        <a:buChar char="•"/>
                      </a:pPr>
                      <a:r>
                        <a:rPr lang="en-US" sz="1700" b="0" u="none" dirty="0">
                          <a:solidFill>
                            <a:schemeClr val="tx1"/>
                          </a:solidFill>
                        </a:rPr>
                        <a:t>Provider terminations and continuity of care</a:t>
                      </a:r>
                    </a:p>
                    <a:p>
                      <a:endParaRPr lang="en-US" sz="600" b="0" u="none" dirty="0">
                        <a:solidFill>
                          <a:schemeClr val="tx1"/>
                        </a:solidFill>
                      </a:endParaRPr>
                    </a:p>
                    <a:p>
                      <a:endParaRPr lang="en-US" sz="1700" b="0" u="none" dirty="0">
                        <a:solidFill>
                          <a:schemeClr val="tx1"/>
                        </a:solidFill>
                      </a:endParaRPr>
                    </a:p>
                    <a:p>
                      <a:endParaRPr lang="en-US" sz="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7B190BB7-7951-EB0F-C4CF-ADAB4AFE38A7}"/>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5" name="Rectangle 4">
            <a:extLst>
              <a:ext uri="{FF2B5EF4-FFF2-40B4-BE49-F238E27FC236}">
                <a16:creationId xmlns:a16="http://schemas.microsoft.com/office/drawing/2014/main" id="{553657BD-E3B0-4674-6517-3E1AF144DEB7}"/>
              </a:ext>
            </a:extLst>
          </p:cNvPr>
          <p:cNvSpPr/>
          <p:nvPr/>
        </p:nvSpPr>
        <p:spPr>
          <a:xfrm>
            <a:off x="434147" y="4571999"/>
            <a:ext cx="11110946" cy="1473565"/>
          </a:xfrm>
          <a:prstGeom prst="rect">
            <a:avLst/>
          </a:prstGeom>
          <a:solidFill>
            <a:schemeClr val="tx2"/>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700" b="1" u="none" kern="1200" dirty="0">
                <a:solidFill>
                  <a:schemeClr val="bg2"/>
                </a:solidFill>
                <a:effectLst/>
                <a:latin typeface="+mn-lt"/>
                <a:ea typeface="+mn-ea"/>
                <a:cs typeface="+mn-cs"/>
              </a:rPr>
              <a:t>Provider changes</a:t>
            </a:r>
            <a:r>
              <a:rPr lang="en-US" sz="1700" b="1" dirty="0">
                <a:solidFill>
                  <a:schemeClr val="bg2"/>
                </a:solidFill>
              </a:rPr>
              <a:t> s</a:t>
            </a:r>
            <a:r>
              <a:rPr lang="en-US" sz="1700" b="1" u="none" kern="1200" dirty="0">
                <a:solidFill>
                  <a:schemeClr val="bg2"/>
                </a:solidFill>
                <a:effectLst/>
                <a:latin typeface="+mn-lt"/>
                <a:ea typeface="+mn-ea"/>
                <a:cs typeface="+mn-cs"/>
              </a:rPr>
              <a:t>uch as updates, mergers and acquisitions: </a:t>
            </a:r>
          </a:p>
          <a:p>
            <a:pPr lvl="0"/>
            <a:r>
              <a:rPr lang="en-US" sz="1700" b="1" kern="1200" dirty="0">
                <a:solidFill>
                  <a:schemeClr val="bg2"/>
                </a:solidFill>
                <a:effectLst/>
                <a:latin typeface="+mn-lt"/>
                <a:ea typeface="+mn-ea"/>
                <a:cs typeface="+mn-cs"/>
              </a:rPr>
              <a:t>1. </a:t>
            </a:r>
            <a:r>
              <a:rPr lang="en-US" sz="1700" b="0" kern="1200" dirty="0">
                <a:solidFill>
                  <a:schemeClr val="bg2"/>
                </a:solidFill>
                <a:effectLst/>
                <a:latin typeface="+mn-lt"/>
                <a:ea typeface="+mn-ea"/>
                <a:cs typeface="+mn-cs"/>
              </a:rPr>
              <a:t>A formal letter is needed detailing updates, mergers, and/or acquisitions with an effective date, TIN and NPI.</a:t>
            </a:r>
          </a:p>
          <a:p>
            <a:pPr lvl="0"/>
            <a:r>
              <a:rPr lang="en-US" sz="1700" b="1" kern="1200" dirty="0">
                <a:solidFill>
                  <a:schemeClr val="bg2"/>
                </a:solidFill>
                <a:effectLst/>
                <a:latin typeface="+mn-lt"/>
                <a:ea typeface="+mn-ea"/>
                <a:cs typeface="+mn-cs"/>
              </a:rPr>
              <a:t>2. </a:t>
            </a:r>
            <a:r>
              <a:rPr lang="en-US" sz="1700" b="0" kern="1200" dirty="0">
                <a:solidFill>
                  <a:schemeClr val="bg2"/>
                </a:solidFill>
                <a:effectLst/>
                <a:latin typeface="+mn-lt"/>
                <a:ea typeface="+mn-ea"/>
                <a:cs typeface="+mn-cs"/>
              </a:rPr>
              <a:t>Provider is responsible for sending out a notification letter to affected members, informing them of the impending transition and offering options. VNS needs copy of this letter as well as a list of impacted members.</a:t>
            </a:r>
            <a:endParaRPr lang="en-US" sz="1700" b="0" u="none" dirty="0">
              <a:solidFill>
                <a:schemeClr val="bg2"/>
              </a:solidFill>
            </a:endParaRPr>
          </a:p>
        </p:txBody>
      </p:sp>
    </p:spTree>
    <p:custDataLst>
      <p:tags r:id="rId1"/>
    </p:custDataLst>
    <p:extLst>
      <p:ext uri="{BB962C8B-B14F-4D97-AF65-F5344CB8AC3E}">
        <p14:creationId xmlns:p14="http://schemas.microsoft.com/office/powerpoint/2010/main" val="294914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022868" y="2674479"/>
            <a:ext cx="10146264" cy="999990"/>
          </a:xfrm>
        </p:spPr>
        <p:txBody>
          <a:bodyPr>
            <a:noAutofit/>
          </a:bodyPr>
          <a:lstStyle/>
          <a:p>
            <a:pPr marL="0" indent="0" algn="ctr" eaLnBrk="1" hangingPunct="1">
              <a:spcBef>
                <a:spcPct val="0"/>
              </a:spcBef>
              <a:buFont typeface="Wingdings 2" panose="05020102010507070707" pitchFamily="18" charset="2"/>
              <a:buNone/>
            </a:pPr>
            <a:endParaRPr lang="en-US" altLang="en-US" b="1"/>
          </a:p>
          <a:p>
            <a:pPr algn="ctr">
              <a:lnSpc>
                <a:spcPct val="120000"/>
              </a:lnSpc>
              <a:spcAft>
                <a:spcPts val="600"/>
              </a:spcAft>
            </a:pPr>
            <a:r>
              <a:rPr lang="en-US"/>
              <a:t>Billing and Claims Processing</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34774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Availity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973195218"/>
              </p:ext>
            </p:extLst>
          </p:nvPr>
        </p:nvGraphicFramePr>
        <p:xfrm>
          <a:off x="169012" y="772188"/>
          <a:ext cx="11677707" cy="5623525"/>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623525">
                <a:tc>
                  <a:txBody>
                    <a:bodyPr/>
                    <a:lstStyle/>
                    <a:p>
                      <a:endParaRPr lang="en-US" sz="7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The preferred Electronic Data Interchange (EDI) and vendor for all health plan transactions. Availity works with providers and their vendors to avoid disruption in transaction transmissions. The existing Payer IDs — </a:t>
                      </a:r>
                      <a:r>
                        <a:rPr lang="en-US" sz="1500" b="1" u="none" dirty="0">
                          <a:solidFill>
                            <a:schemeClr val="tx1"/>
                          </a:solidFill>
                        </a:rPr>
                        <a:t>77073</a:t>
                      </a:r>
                      <a:r>
                        <a:rPr lang="en-US" sz="1500" b="0" u="none" dirty="0">
                          <a:solidFill>
                            <a:schemeClr val="tx1"/>
                          </a:solidFill>
                        </a:rPr>
                        <a:t> and VNS Health — are not changing and will be used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If you wish to submit directly, you can connect directly to the Availity Gateway at no cost for all VNS Health Plans 837, 835, and 27X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Go to </a:t>
                      </a:r>
                      <a:r>
                        <a:rPr lang="en-US" sz="1500" b="0" u="none" dirty="0">
                          <a:solidFill>
                            <a:schemeClr val="tx1"/>
                          </a:solidFill>
                          <a:hlinkClick r:id="rId4"/>
                        </a:rPr>
                        <a:t>https://apps.availity.com/web/welcome/#/edi</a:t>
                      </a:r>
                      <a:r>
                        <a:rPr lang="en-US" sz="1500" b="0" u="none" dirty="0">
                          <a:solidFill>
                            <a:schemeClr val="tx1"/>
                          </a:solidFill>
                        </a:rPr>
                        <a:t> and </a:t>
                      </a:r>
                      <a:r>
                        <a:rPr lang="en-US" sz="1500" b="0" u="sng" dirty="0">
                          <a:solidFill>
                            <a:schemeClr val="tx2">
                              <a:lumMod val="75000"/>
                            </a:schemeClr>
                          </a:solidFill>
                        </a:rPr>
                        <a:t>availity.com/</a:t>
                      </a:r>
                      <a:r>
                        <a:rPr lang="en-US" sz="1500" b="0" u="sng" dirty="0" err="1">
                          <a:solidFill>
                            <a:schemeClr val="tx2">
                              <a:lumMod val="75000"/>
                            </a:schemeClr>
                          </a:solidFill>
                        </a:rPr>
                        <a:t>vns</a:t>
                      </a:r>
                      <a:r>
                        <a:rPr lang="en-US" sz="1500" b="0" u="sng" dirty="0">
                          <a:solidFill>
                            <a:schemeClr val="tx2">
                              <a:lumMod val="75000"/>
                            </a:schemeClr>
                          </a:solidFill>
                        </a:rPr>
                        <a:t> </a:t>
                      </a:r>
                      <a:r>
                        <a:rPr lang="en-US" sz="1500" b="0" u="none" dirty="0">
                          <a:solidFill>
                            <a:schemeClr val="tx1"/>
                          </a:solidFill>
                        </a:rPr>
                        <a:t>to set up your business or vendor for submitting EDI transactions through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hlinkClick r:id="rId5"/>
                        </a:rPr>
                        <a:t>Availity’s Provider Engagement Portal </a:t>
                      </a:r>
                      <a:r>
                        <a:rPr lang="en-US" sz="1500" b="0" u="none" dirty="0">
                          <a:solidFill>
                            <a:schemeClr val="tx1"/>
                          </a:solidFill>
                        </a:rPr>
                        <a:t>is accessible for eligibility and benefits inquiry, claim submission, claim status inquiry, and electronic remittance advice. Please ensure you are registered with Availity for this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For questions or assistance, contact Availity Client Services </a:t>
                      </a:r>
                      <a:br>
                        <a:rPr lang="en-US" sz="1500" b="0" u="none" dirty="0">
                          <a:solidFill>
                            <a:schemeClr val="tx1"/>
                          </a:solidFill>
                        </a:rPr>
                      </a:br>
                      <a:r>
                        <a:rPr lang="en-US" sz="1500" b="0" u="none" dirty="0">
                          <a:solidFill>
                            <a:schemeClr val="tx1"/>
                          </a:solidFill>
                        </a:rPr>
                        <a:t>1-800-Availity (1-800-282-4548), Monday–Friday, 8 am–8 pm (ET)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indent="0">
                        <a:buFont typeface="Arial" panose="020B0604020202020204" pitchFamily="34" charset="0"/>
                        <a:buNone/>
                      </a:pPr>
                      <a:endParaRPr lang="en-US" sz="7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4" name="Table 6">
            <a:extLst>
              <a:ext uri="{FF2B5EF4-FFF2-40B4-BE49-F238E27FC236}">
                <a16:creationId xmlns:a16="http://schemas.microsoft.com/office/drawing/2014/main" id="{B44DDCD0-6C29-D08B-7CE6-47B3B2D1E9E9}"/>
              </a:ext>
            </a:extLst>
          </p:cNvPr>
          <p:cNvGraphicFramePr>
            <a:graphicFrameLocks noGrp="1"/>
          </p:cNvGraphicFramePr>
          <p:nvPr>
            <p:extLst>
              <p:ext uri="{D42A27DB-BD31-4B8C-83A1-F6EECF244321}">
                <p14:modId xmlns:p14="http://schemas.microsoft.com/office/powerpoint/2010/main" val="1421633463"/>
              </p:ext>
            </p:extLst>
          </p:nvPr>
        </p:nvGraphicFramePr>
        <p:xfrm>
          <a:off x="172532" y="4008787"/>
          <a:ext cx="8034085" cy="1672884"/>
        </p:xfrm>
        <a:graphic>
          <a:graphicData uri="http://schemas.openxmlformats.org/drawingml/2006/table">
            <a:tbl>
              <a:tblPr firstRow="1" bandRow="1">
                <a:tableStyleId>{5C22544A-7EE6-4342-B048-85BDC9FD1C3A}</a:tableStyleId>
              </a:tblPr>
              <a:tblGrid>
                <a:gridCol w="3901086">
                  <a:extLst>
                    <a:ext uri="{9D8B030D-6E8A-4147-A177-3AD203B41FA5}">
                      <a16:colId xmlns:a16="http://schemas.microsoft.com/office/drawing/2014/main" val="2979989050"/>
                    </a:ext>
                  </a:extLst>
                </a:gridCol>
                <a:gridCol w="4132999">
                  <a:extLst>
                    <a:ext uri="{9D8B030D-6E8A-4147-A177-3AD203B41FA5}">
                      <a16:colId xmlns:a16="http://schemas.microsoft.com/office/drawing/2014/main" val="3473210593"/>
                    </a:ext>
                  </a:extLst>
                </a:gridCol>
              </a:tblGrid>
              <a:tr h="1672884">
                <a:tc>
                  <a:txBody>
                    <a:bodyPr/>
                    <a:lstStyle/>
                    <a:p>
                      <a:r>
                        <a:rPr lang="en-US" sz="1500" b="1" u="none" dirty="0">
                          <a:solidFill>
                            <a:schemeClr val="tx1"/>
                          </a:solidFill>
                        </a:rPr>
                        <a:t>For hard copy (paper) submissions:</a:t>
                      </a:r>
                    </a:p>
                    <a:p>
                      <a:r>
                        <a:rPr lang="en-US" sz="1500" b="0" u="none" dirty="0">
                          <a:solidFill>
                            <a:schemeClr val="tx1"/>
                          </a:solidFill>
                        </a:rPr>
                        <a:t>VNS Health </a:t>
                      </a:r>
                    </a:p>
                    <a:p>
                      <a:r>
                        <a:rPr lang="en-US" sz="1500" b="0" u="none" dirty="0">
                          <a:solidFill>
                            <a:schemeClr val="tx1"/>
                          </a:solidFill>
                        </a:rPr>
                        <a:t>Health Plans </a:t>
                      </a:r>
                    </a:p>
                    <a:p>
                      <a:r>
                        <a:rPr lang="en-US" sz="1500" b="0" u="none" dirty="0">
                          <a:solidFill>
                            <a:schemeClr val="tx1"/>
                          </a:solidFill>
                        </a:rPr>
                        <a:t>P.O. Box 4498</a:t>
                      </a:r>
                    </a:p>
                    <a:p>
                      <a:r>
                        <a:rPr lang="en-US" sz="1500" b="0" u="none" dirty="0">
                          <a:solidFill>
                            <a:schemeClr val="tx1"/>
                          </a:solidFill>
                        </a:rPr>
                        <a:t>Scranton, PA 18505</a:t>
                      </a:r>
                      <a:endParaRPr lang="en-US" sz="1500" dirty="0"/>
                    </a:p>
                  </a:txBody>
                  <a:tcPr>
                    <a:solidFill>
                      <a:schemeClr val="bg2"/>
                    </a:solidFill>
                  </a:tcPr>
                </a:tc>
                <a:tc>
                  <a:txBody>
                    <a:bodyPr/>
                    <a:lstStyle/>
                    <a:p>
                      <a:r>
                        <a:rPr lang="en-US" sz="1500" b="1" u="none" dirty="0">
                          <a:solidFill>
                            <a:schemeClr val="tx1"/>
                          </a:solidFill>
                        </a:rPr>
                        <a:t>Or call us:</a:t>
                      </a:r>
                    </a:p>
                    <a:p>
                      <a:r>
                        <a:rPr lang="en-US" sz="1500" b="0" u="none" dirty="0">
                          <a:solidFill>
                            <a:schemeClr val="tx1"/>
                          </a:solidFill>
                        </a:rPr>
                        <a:t>1-866-783-0222</a:t>
                      </a:r>
                    </a:p>
                    <a:p>
                      <a:r>
                        <a:rPr lang="en-US" sz="1500" b="0" u="none" dirty="0">
                          <a:solidFill>
                            <a:schemeClr val="tx1"/>
                          </a:solidFill>
                        </a:rPr>
                        <a:t>(TTY: 711)</a:t>
                      </a:r>
                    </a:p>
                    <a:p>
                      <a:r>
                        <a:rPr lang="en-US" sz="1500" b="0" u="none" dirty="0">
                          <a:solidFill>
                            <a:schemeClr val="tx1"/>
                          </a:solidFill>
                        </a:rPr>
                        <a:t>Monday–Friday, 8 am–5 pm</a:t>
                      </a:r>
                    </a:p>
                    <a:p>
                      <a:endParaRPr lang="en-US" sz="1500" dirty="0"/>
                    </a:p>
                  </a:txBody>
                  <a:tcPr>
                    <a:solidFill>
                      <a:schemeClr val="bg2"/>
                    </a:solidFill>
                  </a:tcPr>
                </a:tc>
                <a:extLst>
                  <a:ext uri="{0D108BD9-81ED-4DB2-BD59-A6C34878D82A}">
                    <a16:rowId xmlns:a16="http://schemas.microsoft.com/office/drawing/2014/main" val="338791768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1299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Claim Submission Timing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984208979"/>
              </p:ext>
            </p:extLst>
          </p:nvPr>
        </p:nvGraphicFramePr>
        <p:xfrm>
          <a:off x="130848" y="868904"/>
          <a:ext cx="11677707" cy="5114454"/>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114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Adhere to timely filing requirements: </a:t>
                      </a:r>
                      <a:r>
                        <a:rPr lang="en-US" sz="1500" b="0" u="none" dirty="0">
                          <a:solidFill>
                            <a:schemeClr val="tx1"/>
                          </a:solidFill>
                        </a:rPr>
                        <a:t>Submit claims within the specified timeframe to avoid denials based on lateness.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Below are general claims dispute timelines for reference. However, you must abide by the time frame stipulated in your contract for the claims to be submitted and disputed to be considered.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endParaRPr lang="en-US" sz="500" b="1" i="0" kern="1200" dirty="0">
                        <a:solidFill>
                          <a:schemeClr val="tx1"/>
                        </a:solidFill>
                        <a:effectLst/>
                        <a:latin typeface="+mn-lt"/>
                        <a:ea typeface="+mn-ea"/>
                        <a:cs typeface="+mn-cs"/>
                      </a:endParaRPr>
                    </a:p>
                    <a:p>
                      <a:endParaRPr lang="en-US" sz="500" b="0" u="none" dirty="0">
                        <a:solidFill>
                          <a:schemeClr val="tx1"/>
                        </a:solidFill>
                      </a:endParaRPr>
                    </a:p>
                    <a:p>
                      <a:endParaRPr lang="en-US" sz="1500" b="0" i="0" kern="1200" dirty="0">
                        <a:solidFill>
                          <a:schemeClr val="tx1"/>
                        </a:solidFill>
                        <a:effectLst/>
                        <a:latin typeface="+mn-lt"/>
                        <a:ea typeface="+mn-ea"/>
                        <a:cs typeface="+mn-cs"/>
                      </a:endParaRPr>
                    </a:p>
                    <a:p>
                      <a:br>
                        <a:rPr lang="en-US" sz="1500" b="0" i="0" kern="1200" dirty="0">
                          <a:solidFill>
                            <a:schemeClr val="tx1"/>
                          </a:solidFill>
                          <a:effectLst/>
                          <a:latin typeface="+mn-lt"/>
                          <a:ea typeface="+mn-ea"/>
                          <a:cs typeface="+mn-cs"/>
                        </a:rPr>
                      </a:br>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Please be sure your claim has these </a:t>
                      </a:r>
                      <a:r>
                        <a:rPr lang="en-US" sz="1500" b="0" i="0" kern="1200" dirty="0">
                          <a:solidFill>
                            <a:schemeClr val="lt1"/>
                          </a:solidFill>
                          <a:effectLst/>
                          <a:latin typeface="+mn-lt"/>
                          <a:ea typeface="+mn-ea"/>
                          <a:cs typeface="+mn-cs"/>
                          <a:hlinkClick r:id="rId3"/>
                        </a:rPr>
                        <a:t>required data elements</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before submitting your form. This information is needed for claims to be processed correctly:</a:t>
                      </a:r>
                    </a:p>
                    <a:p>
                      <a:endParaRPr lang="en-US" sz="500" b="0" u="none" dirty="0">
                        <a:solidFill>
                          <a:schemeClr val="tx1"/>
                        </a:solidFill>
                      </a:endParaRPr>
                    </a:p>
                    <a:p>
                      <a:r>
                        <a:rPr lang="en-US" sz="1500" b="0" i="0" kern="1200" dirty="0">
                          <a:solidFill>
                            <a:schemeClr val="tx1"/>
                          </a:solidFill>
                          <a:effectLst/>
                          <a:latin typeface="+mn-lt"/>
                          <a:ea typeface="+mn-ea"/>
                          <a:cs typeface="+mn-cs"/>
                        </a:rPr>
                        <a:t>The </a:t>
                      </a:r>
                      <a:r>
                        <a:rPr lang="en-US" sz="1500" b="0" i="0" kern="1200" dirty="0">
                          <a:solidFill>
                            <a:schemeClr val="lt1"/>
                          </a:solidFill>
                          <a:effectLst/>
                          <a:latin typeface="+mn-lt"/>
                          <a:ea typeface="+mn-ea"/>
                          <a:cs typeface="+mn-cs"/>
                          <a:hlinkClick r:id="rId4"/>
                        </a:rPr>
                        <a:t>CMS-1500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and </a:t>
                      </a:r>
                      <a:r>
                        <a:rPr lang="en-US" sz="1500" b="0" i="0" kern="1200" dirty="0">
                          <a:solidFill>
                            <a:schemeClr val="lt1"/>
                          </a:solidFill>
                          <a:effectLst/>
                          <a:latin typeface="+mn-lt"/>
                          <a:ea typeface="+mn-ea"/>
                          <a:cs typeface="+mn-cs"/>
                          <a:hlinkClick r:id="rId5"/>
                        </a:rPr>
                        <a:t>UB-04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can be used to bill fee-for-service encounters. The UB-04 claim form should be used by facilities and by facilities billing on behalf of employed providers.</a:t>
                      </a:r>
                    </a:p>
                    <a:p>
                      <a:endParaRPr lang="en-US" sz="1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You can find instructions for submitting your claim by clicking on “How to submit claims” above.</a:t>
                      </a:r>
                    </a:p>
                    <a:p>
                      <a:pPr marL="0" indent="0">
                        <a:buFont typeface="Arial" panose="020B0604020202020204" pitchFamily="34" charset="0"/>
                        <a:buNone/>
                      </a:pPr>
                      <a:endParaRPr lang="en-US" sz="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204604" y="6492428"/>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graphicFrame>
        <p:nvGraphicFramePr>
          <p:cNvPr id="4" name="Table 4">
            <a:extLst>
              <a:ext uri="{FF2B5EF4-FFF2-40B4-BE49-F238E27FC236}">
                <a16:creationId xmlns:a16="http://schemas.microsoft.com/office/drawing/2014/main" id="{13D78E57-550B-BE17-C128-45A11B658199}"/>
              </a:ext>
            </a:extLst>
          </p:cNvPr>
          <p:cNvGraphicFramePr>
            <a:graphicFrameLocks noGrp="1"/>
          </p:cNvGraphicFramePr>
          <p:nvPr>
            <p:extLst>
              <p:ext uri="{D42A27DB-BD31-4B8C-83A1-F6EECF244321}">
                <p14:modId xmlns:p14="http://schemas.microsoft.com/office/powerpoint/2010/main" val="1314232305"/>
              </p:ext>
            </p:extLst>
          </p:nvPr>
        </p:nvGraphicFramePr>
        <p:xfrm>
          <a:off x="204604" y="1771017"/>
          <a:ext cx="11530197" cy="2083935"/>
        </p:xfrm>
        <a:graphic>
          <a:graphicData uri="http://schemas.openxmlformats.org/drawingml/2006/table">
            <a:tbl>
              <a:tblPr firstRow="1" bandRow="1">
                <a:tableStyleId>{5C22544A-7EE6-4342-B048-85BDC9FD1C3A}</a:tableStyleId>
              </a:tblPr>
              <a:tblGrid>
                <a:gridCol w="3843399">
                  <a:extLst>
                    <a:ext uri="{9D8B030D-6E8A-4147-A177-3AD203B41FA5}">
                      <a16:colId xmlns:a16="http://schemas.microsoft.com/office/drawing/2014/main" val="373321319"/>
                    </a:ext>
                  </a:extLst>
                </a:gridCol>
                <a:gridCol w="3843399">
                  <a:extLst>
                    <a:ext uri="{9D8B030D-6E8A-4147-A177-3AD203B41FA5}">
                      <a16:colId xmlns:a16="http://schemas.microsoft.com/office/drawing/2014/main" val="2691408799"/>
                    </a:ext>
                  </a:extLst>
                </a:gridCol>
                <a:gridCol w="3843399">
                  <a:extLst>
                    <a:ext uri="{9D8B030D-6E8A-4147-A177-3AD203B41FA5}">
                      <a16:colId xmlns:a16="http://schemas.microsoft.com/office/drawing/2014/main" val="2559593260"/>
                    </a:ext>
                  </a:extLst>
                </a:gridCol>
              </a:tblGrid>
              <a:tr h="416787">
                <a:tc>
                  <a:txBody>
                    <a:bodyPr/>
                    <a:lstStyle/>
                    <a:p>
                      <a:r>
                        <a:rPr lang="en-US" sz="1600"/>
                        <a:t>Provider type</a:t>
                      </a:r>
                    </a:p>
                  </a:txBody>
                  <a:tcPr/>
                </a:tc>
                <a:tc>
                  <a:txBody>
                    <a:bodyPr/>
                    <a:lstStyle/>
                    <a:p>
                      <a:r>
                        <a:rPr lang="en-US" sz="1600"/>
                        <a:t>Days to submit a clean claim</a:t>
                      </a:r>
                    </a:p>
                  </a:txBody>
                  <a:tcPr/>
                </a:tc>
                <a:tc>
                  <a:txBody>
                    <a:bodyPr/>
                    <a:lstStyle/>
                    <a:p>
                      <a:r>
                        <a:rPr lang="en-US" sz="1600"/>
                        <a:t>Days to dispute a claim </a:t>
                      </a:r>
                    </a:p>
                  </a:txBody>
                  <a:tcPr/>
                </a:tc>
                <a:extLst>
                  <a:ext uri="{0D108BD9-81ED-4DB2-BD59-A6C34878D82A}">
                    <a16:rowId xmlns:a16="http://schemas.microsoft.com/office/drawing/2014/main" val="3849954816"/>
                  </a:ext>
                </a:extLst>
              </a:tr>
              <a:tr h="416787">
                <a:tc>
                  <a:txBody>
                    <a:bodyPr/>
                    <a:lstStyle/>
                    <a:p>
                      <a:r>
                        <a:rPr lang="en-US" sz="1600"/>
                        <a:t>LHCSAs/FIs</a:t>
                      </a:r>
                    </a:p>
                  </a:txBody>
                  <a:tcPr/>
                </a:tc>
                <a:tc>
                  <a:txBody>
                    <a:bodyPr/>
                    <a:lstStyle/>
                    <a:p>
                      <a:pPr algn="ctr"/>
                      <a:r>
                        <a:rPr lang="en-US" sz="1600"/>
                        <a:t>120</a:t>
                      </a:r>
                    </a:p>
                  </a:txBody>
                  <a:tcPr/>
                </a:tc>
                <a:tc>
                  <a:txBody>
                    <a:bodyPr/>
                    <a:lstStyle/>
                    <a:p>
                      <a:pPr algn="ctr"/>
                      <a:r>
                        <a:rPr lang="en-US" sz="1600"/>
                        <a:t>60</a:t>
                      </a:r>
                    </a:p>
                  </a:txBody>
                  <a:tcPr/>
                </a:tc>
                <a:extLst>
                  <a:ext uri="{0D108BD9-81ED-4DB2-BD59-A6C34878D82A}">
                    <a16:rowId xmlns:a16="http://schemas.microsoft.com/office/drawing/2014/main" val="2897234336"/>
                  </a:ext>
                </a:extLst>
              </a:tr>
              <a:tr h="416787">
                <a:tc>
                  <a:txBody>
                    <a:bodyPr/>
                    <a:lstStyle/>
                    <a:p>
                      <a:r>
                        <a:rPr lang="en-US" sz="1600"/>
                        <a:t>SNFs </a:t>
                      </a:r>
                    </a:p>
                  </a:txBody>
                  <a:tcPr/>
                </a:tc>
                <a:tc>
                  <a:txBody>
                    <a:bodyPr/>
                    <a:lstStyle/>
                    <a:p>
                      <a:pPr algn="ctr"/>
                      <a:r>
                        <a:rPr lang="en-US" sz="1600"/>
                        <a:t>90</a:t>
                      </a:r>
                    </a:p>
                  </a:txBody>
                  <a:tcPr/>
                </a:tc>
                <a:tc>
                  <a:txBody>
                    <a:bodyPr/>
                    <a:lstStyle/>
                    <a:p>
                      <a:pPr algn="ctr"/>
                      <a:r>
                        <a:rPr lang="en-US" sz="1600"/>
                        <a:t>60</a:t>
                      </a:r>
                    </a:p>
                  </a:txBody>
                  <a:tcPr/>
                </a:tc>
                <a:extLst>
                  <a:ext uri="{0D108BD9-81ED-4DB2-BD59-A6C34878D82A}">
                    <a16:rowId xmlns:a16="http://schemas.microsoft.com/office/drawing/2014/main" val="4129308147"/>
                  </a:ext>
                </a:extLst>
              </a:tr>
              <a:tr h="416787">
                <a:tc>
                  <a:txBody>
                    <a:bodyPr/>
                    <a:lstStyle/>
                    <a:p>
                      <a:r>
                        <a:rPr lang="en-US" sz="1600"/>
                        <a:t>Meals on Wheels </a:t>
                      </a:r>
                    </a:p>
                  </a:txBody>
                  <a:tcPr/>
                </a:tc>
                <a:tc>
                  <a:txBody>
                    <a:bodyPr/>
                    <a:lstStyle/>
                    <a:p>
                      <a:pPr algn="ctr"/>
                      <a:r>
                        <a:rPr lang="en-US" sz="1600"/>
                        <a:t>90</a:t>
                      </a:r>
                    </a:p>
                  </a:txBody>
                  <a:tcPr/>
                </a:tc>
                <a:tc>
                  <a:txBody>
                    <a:bodyPr/>
                    <a:lstStyle/>
                    <a:p>
                      <a:pPr algn="ctr"/>
                      <a:r>
                        <a:rPr lang="en-US" sz="1600"/>
                        <a:t>90</a:t>
                      </a:r>
                    </a:p>
                  </a:txBody>
                  <a:tcPr/>
                </a:tc>
                <a:extLst>
                  <a:ext uri="{0D108BD9-81ED-4DB2-BD59-A6C34878D82A}">
                    <a16:rowId xmlns:a16="http://schemas.microsoft.com/office/drawing/2014/main" val="3548600420"/>
                  </a:ext>
                </a:extLst>
              </a:tr>
              <a:tr h="416787">
                <a:tc>
                  <a:txBody>
                    <a:bodyPr/>
                    <a:lstStyle/>
                    <a:p>
                      <a:r>
                        <a:rPr lang="en-US" sz="1600"/>
                        <a:t>Ancillary Providers </a:t>
                      </a:r>
                    </a:p>
                  </a:txBody>
                  <a:tcPr/>
                </a:tc>
                <a:tc>
                  <a:txBody>
                    <a:bodyPr/>
                    <a:lstStyle/>
                    <a:p>
                      <a:pPr algn="ctr"/>
                      <a:r>
                        <a:rPr lang="en-US" sz="1600"/>
                        <a:t>90</a:t>
                      </a:r>
                    </a:p>
                  </a:txBody>
                  <a:tcPr/>
                </a:tc>
                <a:tc>
                  <a:txBody>
                    <a:bodyPr/>
                    <a:lstStyle/>
                    <a:p>
                      <a:pPr algn="ctr"/>
                      <a:r>
                        <a:rPr lang="en-US" sz="1600"/>
                        <a:t>180</a:t>
                      </a:r>
                    </a:p>
                  </a:txBody>
                  <a:tcPr/>
                </a:tc>
                <a:extLst>
                  <a:ext uri="{0D108BD9-81ED-4DB2-BD59-A6C34878D82A}">
                    <a16:rowId xmlns:a16="http://schemas.microsoft.com/office/drawing/2014/main" val="2633805626"/>
                  </a:ext>
                </a:extLst>
              </a:tr>
            </a:tbl>
          </a:graphicData>
        </a:graphic>
      </p:graphicFrame>
    </p:spTree>
    <p:custDataLst>
      <p:tags r:id="rId1"/>
    </p:custDataLst>
    <p:extLst>
      <p:ext uri="{BB962C8B-B14F-4D97-AF65-F5344CB8AC3E}">
        <p14:creationId xmlns:p14="http://schemas.microsoft.com/office/powerpoint/2010/main" val="29316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with speech bubbles&#10;&#10;Description automatically generated">
            <a:extLst>
              <a:ext uri="{FF2B5EF4-FFF2-40B4-BE49-F238E27FC236}">
                <a16:creationId xmlns:a16="http://schemas.microsoft.com/office/drawing/2014/main" id="{1A742058-5A43-C867-C0AC-161322665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964" y="1433291"/>
            <a:ext cx="4190234" cy="4190234"/>
          </a:xfrm>
          <a:prstGeom prst="rect">
            <a:avLst/>
          </a:prstGeom>
        </p:spPr>
      </p:pic>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How to File an Appeal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649637087"/>
              </p:ext>
            </p:extLst>
          </p:nvPr>
        </p:nvGraphicFramePr>
        <p:xfrm>
          <a:off x="204604" y="1234475"/>
          <a:ext cx="6885309" cy="5623525"/>
        </p:xfrm>
        <a:graphic>
          <a:graphicData uri="http://schemas.openxmlformats.org/drawingml/2006/table">
            <a:tbl>
              <a:tblPr firstRow="1" bandRow="1">
                <a:tableStyleId>{5C22544A-7EE6-4342-B048-85BDC9FD1C3A}</a:tableStyleId>
              </a:tblPr>
              <a:tblGrid>
                <a:gridCol w="6885309">
                  <a:extLst>
                    <a:ext uri="{9D8B030D-6E8A-4147-A177-3AD203B41FA5}">
                      <a16:colId xmlns:a16="http://schemas.microsoft.com/office/drawing/2014/main" val="1271845275"/>
                    </a:ext>
                  </a:extLst>
                </a:gridCol>
              </a:tblGrid>
              <a:tr h="5623525">
                <a:tc>
                  <a:txBody>
                    <a:bodyPr/>
                    <a:lstStyle/>
                    <a:p>
                      <a:pPr marL="0" indent="0">
                        <a:buFont typeface="Arial" panose="020B0604020202020204" pitchFamily="34" charset="0"/>
                        <a:buNone/>
                      </a:pPr>
                      <a:r>
                        <a:rPr lang="en-US" sz="1600" b="1" dirty="0">
                          <a:solidFill>
                            <a:schemeClr val="tx1"/>
                          </a:solidFill>
                        </a:rPr>
                        <a:t>Provider claims dispute form: </a:t>
                      </a:r>
                      <a:r>
                        <a:rPr lang="en-US" sz="1600" b="0" dirty="0">
                          <a:solidFill>
                            <a:schemeClr val="tx1"/>
                          </a:solidFill>
                        </a:rPr>
                        <a:t>For </a:t>
                      </a:r>
                      <a:r>
                        <a:rPr lang="en-US" sz="1600" b="0" dirty="0">
                          <a:solidFill>
                            <a:schemeClr val="tx1"/>
                          </a:solidFill>
                          <a:hlinkClick r:id="rId4"/>
                        </a:rPr>
                        <a:t>submitting a Claim Payment Inquiry </a:t>
                      </a:r>
                      <a:r>
                        <a:rPr lang="en-US" sz="1600" b="0" dirty="0">
                          <a:solidFill>
                            <a:schemeClr val="tx1"/>
                          </a:solidFill>
                        </a:rPr>
                        <a:t>related to the adjustment of a claim. Does not replace the Appeal process. </a:t>
                      </a:r>
                    </a:p>
                    <a:p>
                      <a:pPr marL="0" indent="0">
                        <a:buFont typeface="Arial" panose="020B0604020202020204" pitchFamily="34" charset="0"/>
                        <a:buNone/>
                      </a:pPr>
                      <a:endParaRPr lang="en-US" sz="1600" b="0" dirty="0">
                        <a:solidFill>
                          <a:schemeClr val="tx1"/>
                        </a:solidFill>
                      </a:endParaRPr>
                    </a:p>
                    <a:p>
                      <a:pPr marL="0" indent="0">
                        <a:buFont typeface="Arial" panose="020B0604020202020204" pitchFamily="34" charset="0"/>
                        <a:buNone/>
                      </a:pPr>
                      <a:endParaRPr lang="en-US" sz="600" b="0" dirty="0">
                        <a:solidFill>
                          <a:schemeClr val="tx1"/>
                        </a:solidFill>
                      </a:endParaRPr>
                    </a:p>
                    <a:p>
                      <a:pPr marL="12700" marR="1511300" algn="l">
                        <a:lnSpc>
                          <a:spcPct val="100000"/>
                        </a:lnSpc>
                        <a:spcBef>
                          <a:spcPts val="95"/>
                        </a:spcBef>
                      </a:pPr>
                      <a:r>
                        <a:rPr lang="en-US" sz="1600" b="1" spc="-10" dirty="0">
                          <a:solidFill>
                            <a:schemeClr val="tx1"/>
                          </a:solidFill>
                          <a:latin typeface="+mn-lt"/>
                          <a:cs typeface="Calibri"/>
                        </a:rPr>
                        <a:t>Filing an appeal: </a:t>
                      </a:r>
                      <a:r>
                        <a:rPr lang="en-US" sz="1600" b="0" spc="-10" dirty="0">
                          <a:solidFill>
                            <a:schemeClr val="tx1"/>
                          </a:solidFill>
                          <a:latin typeface="+mn-lt"/>
                          <a:cs typeface="Calibri"/>
                        </a:rPr>
                        <a:t>All claim appeals must be filed in writing and </a:t>
                      </a:r>
                      <a:r>
                        <a:rPr lang="en-US" sz="1600" b="0" spc="0" dirty="0">
                          <a:solidFill>
                            <a:schemeClr val="tx1"/>
                          </a:solidFill>
                          <a:latin typeface="+mn-lt"/>
                          <a:cs typeface="Calibri"/>
                        </a:rPr>
                        <a:t>must</a:t>
                      </a:r>
                      <a:r>
                        <a:rPr lang="en-US" sz="1600" b="0" spc="-10" dirty="0">
                          <a:solidFill>
                            <a:schemeClr val="tx1"/>
                          </a:solidFill>
                          <a:latin typeface="+mn-lt"/>
                          <a:cs typeface="Calibri"/>
                        </a:rPr>
                        <a:t> be filed within 60 calendar days of our initial decision about the request or as otherwise specified in the provider contract. </a:t>
                      </a:r>
                      <a:endParaRPr lang="en-US" sz="1600" b="1" spc="-10" dirty="0">
                        <a:solidFill>
                          <a:schemeClr val="tx1"/>
                        </a:solidFill>
                        <a:latin typeface="+mn-lt"/>
                        <a:cs typeface="Calibri"/>
                      </a:endParaRPr>
                    </a:p>
                    <a:p>
                      <a:pPr marL="12700" marR="1511300" algn="just">
                        <a:lnSpc>
                          <a:spcPct val="100000"/>
                        </a:lnSpc>
                        <a:spcBef>
                          <a:spcPts val="95"/>
                        </a:spcBef>
                      </a:pPr>
                      <a:r>
                        <a:rPr lang="en-US" sz="1600" b="1" u="none" kern="1200" spc="-10" dirty="0">
                          <a:solidFill>
                            <a:schemeClr val="tx1"/>
                          </a:solidFill>
                          <a:latin typeface="+mn-lt"/>
                          <a:ea typeface="+mn-ea"/>
                          <a:cs typeface="Calibri"/>
                        </a:rPr>
                        <a:t>Phone: </a:t>
                      </a:r>
                      <a:r>
                        <a:rPr lang="en-US" sz="1600" b="0" kern="1200" spc="-10" dirty="0">
                          <a:solidFill>
                            <a:schemeClr val="tx1"/>
                          </a:solidFill>
                          <a:latin typeface="+mn-lt"/>
                          <a:ea typeface="+mn-ea"/>
                          <a:cs typeface="Calibri"/>
                        </a:rPr>
                        <a:t>1-866-867-6555                                                </a:t>
                      </a:r>
                    </a:p>
                    <a:p>
                      <a:pPr marL="12700" marR="1511300" algn="just">
                        <a:lnSpc>
                          <a:spcPct val="100000"/>
                        </a:lnSpc>
                        <a:spcBef>
                          <a:spcPts val="95"/>
                        </a:spcBef>
                      </a:pPr>
                      <a:r>
                        <a:rPr lang="en-US" sz="1600" b="1" kern="1200" spc="-10" dirty="0">
                          <a:solidFill>
                            <a:schemeClr val="tx1"/>
                          </a:solidFill>
                          <a:latin typeface="+mn-lt"/>
                          <a:ea typeface="+mn-ea"/>
                          <a:cs typeface="Calibri"/>
                        </a:rPr>
                        <a:t>Fax: </a:t>
                      </a:r>
                      <a:r>
                        <a:rPr lang="en-US" sz="1600" b="0" kern="1200" spc="-10" dirty="0">
                          <a:solidFill>
                            <a:schemeClr val="tx1"/>
                          </a:solidFill>
                          <a:latin typeface="+mn-lt"/>
                          <a:ea typeface="+mn-ea"/>
                          <a:cs typeface="Calibri"/>
                        </a:rPr>
                        <a:t>1-866-791-2213</a:t>
                      </a:r>
                    </a:p>
                    <a:p>
                      <a:pPr marL="12700" marR="1511300" algn="just">
                        <a:lnSpc>
                          <a:spcPct val="100000"/>
                        </a:lnSpc>
                        <a:spcBef>
                          <a:spcPts val="95"/>
                        </a:spcBef>
                      </a:pPr>
                      <a:r>
                        <a:rPr lang="en-US" sz="1600" b="1" kern="1200" spc="-10" dirty="0">
                          <a:solidFill>
                            <a:schemeClr val="tx1"/>
                          </a:solidFill>
                          <a:latin typeface="+mn-lt"/>
                          <a:ea typeface="+mn-ea"/>
                          <a:cs typeface="Calibri"/>
                        </a:rPr>
                        <a:t>Mail: </a:t>
                      </a:r>
                      <a:r>
                        <a:rPr lang="en-US" sz="1600" b="0" kern="1200" spc="-10" dirty="0">
                          <a:solidFill>
                            <a:schemeClr val="tx1"/>
                          </a:solidFill>
                          <a:latin typeface="+mn-lt"/>
                          <a:ea typeface="+mn-ea"/>
                          <a:cs typeface="Calibri"/>
                        </a:rPr>
                        <a:t>P.O. Box 445</a:t>
                      </a:r>
                    </a:p>
                    <a:p>
                      <a:pPr marL="12700" marR="1511300" algn="just">
                        <a:lnSpc>
                          <a:spcPct val="100000"/>
                        </a:lnSpc>
                        <a:spcBef>
                          <a:spcPts val="95"/>
                        </a:spcBef>
                      </a:pPr>
                      <a:r>
                        <a:rPr lang="en-US" sz="1600" b="0" kern="1200" spc="-10" dirty="0">
                          <a:solidFill>
                            <a:schemeClr val="tx1"/>
                          </a:solidFill>
                          <a:latin typeface="+mn-lt"/>
                          <a:ea typeface="+mn-ea"/>
                          <a:cs typeface="Calibri"/>
                        </a:rPr>
                        <a:t>Elmsford, NY 10523</a:t>
                      </a:r>
                    </a:p>
                    <a:p>
                      <a:pPr marL="12700" marR="1511300" algn="just">
                        <a:lnSpc>
                          <a:spcPct val="100000"/>
                        </a:lnSpc>
                        <a:spcBef>
                          <a:spcPts val="95"/>
                        </a:spcBef>
                      </a:pPr>
                      <a:r>
                        <a:rPr lang="en-US" sz="1600" b="1" kern="1200" spc="-10" dirty="0">
                          <a:solidFill>
                            <a:schemeClr val="tx1"/>
                          </a:solidFill>
                          <a:latin typeface="+mn-lt"/>
                          <a:ea typeface="+mn-ea"/>
                          <a:cs typeface="Calibri"/>
                        </a:rPr>
                        <a:t>Attn: </a:t>
                      </a:r>
                      <a:r>
                        <a:rPr lang="en-US" sz="1600" b="0" u="none" dirty="0">
                          <a:solidFill>
                            <a:schemeClr val="tx1"/>
                          </a:solidFill>
                        </a:rPr>
                        <a:t>VNS Health </a:t>
                      </a:r>
                      <a:r>
                        <a:rPr lang="en-US" sz="1600" b="0" kern="1200" spc="-10" dirty="0">
                          <a:solidFill>
                            <a:schemeClr val="tx1"/>
                          </a:solidFill>
                          <a:latin typeface="+mn-lt"/>
                          <a:ea typeface="+mn-ea"/>
                          <a:cs typeface="Calibri"/>
                        </a:rPr>
                        <a:t>Grievance &amp; Appeals</a:t>
                      </a:r>
                      <a:endParaRPr lang="en-US" sz="1600" b="0" u="none" dirty="0">
                        <a:solidFill>
                          <a:schemeClr val="tx1"/>
                        </a:solidFill>
                      </a:endParaRPr>
                    </a:p>
                    <a:p>
                      <a:pPr marL="0" indent="0">
                        <a:buFont typeface="Arial" panose="020B0604020202020204" pitchFamily="34" charset="0"/>
                        <a:buNone/>
                      </a:pPr>
                      <a:endParaRPr lang="en-US" sz="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204604" y="6492428"/>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99950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652929" y="2861896"/>
            <a:ext cx="8707755" cy="860473"/>
          </a:xfrm>
        </p:spPr>
        <p:txBody>
          <a:bodyPr>
            <a:noAutofit/>
          </a:bodyPr>
          <a:lstStyle/>
          <a:p>
            <a:pPr algn="ctr">
              <a:lnSpc>
                <a:spcPct val="120000"/>
              </a:lnSpc>
              <a:spcAft>
                <a:spcPts val="600"/>
              </a:spcAft>
            </a:pPr>
            <a:r>
              <a:rPr lang="en-US"/>
              <a:t>Utilization Management </a:t>
            </a:r>
          </a:p>
        </p:txBody>
      </p:sp>
      <p:sp>
        <p:nvSpPr>
          <p:cNvPr id="3" name="Footer Placeholder 4">
            <a:extLst>
              <a:ext uri="{FF2B5EF4-FFF2-40B4-BE49-F238E27FC236}">
                <a16:creationId xmlns:a16="http://schemas.microsoft.com/office/drawing/2014/main" id="{B4C7EE85-3D36-53C5-3419-EE865C288A79}"/>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32364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Process and Timeline </a:t>
            </a:r>
            <a:endParaRPr lang="en-US" dirty="0">
              <a:solidFill>
                <a:srgbClr val="005696"/>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61870585"/>
              </p:ext>
            </p:extLst>
          </p:nvPr>
        </p:nvGraphicFramePr>
        <p:xfrm>
          <a:off x="345281" y="782720"/>
          <a:ext cx="11516752" cy="5282520"/>
        </p:xfrm>
        <a:graphic>
          <a:graphicData uri="http://schemas.openxmlformats.org/drawingml/2006/table">
            <a:tbl>
              <a:tblPr firstRow="1" bandRow="1">
                <a:tableStyleId>{5C22544A-7EE6-4342-B048-85BDC9FD1C3A}</a:tableStyleId>
              </a:tblPr>
              <a:tblGrid>
                <a:gridCol w="11516752">
                  <a:extLst>
                    <a:ext uri="{9D8B030D-6E8A-4147-A177-3AD203B41FA5}">
                      <a16:colId xmlns:a16="http://schemas.microsoft.com/office/drawing/2014/main" val="1271845275"/>
                    </a:ext>
                  </a:extLst>
                </a:gridCol>
              </a:tblGrid>
              <a:tr h="5282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Reviews member records and utilizes clinical criteria, guidelines, and regulations to determine the medical necessity of a service.</a:t>
                      </a:r>
                    </a:p>
                    <a:p>
                      <a:pPr lvl="0"/>
                      <a:endParaRPr lang="en-US" sz="1000" b="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Process:</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Service request (SR) by phone, fax, or mail is taken by Authorization Team.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Authorization Team determines if SR can be processed or requires clinical Utilization Management (UM) review</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If UM review is required, the authorization is assigned for clinical and medical director review </a:t>
                      </a:r>
                    </a:p>
                    <a:p>
                      <a:pPr marL="0" lvl="0" indent="0">
                        <a:buFont typeface="Arial" panose="020B0604020202020204" pitchFamily="34" charset="0"/>
                        <a:buNone/>
                      </a:pPr>
                      <a:br>
                        <a:rPr lang="en-US" sz="1600" b="0" kern="1200" dirty="0">
                          <a:solidFill>
                            <a:schemeClr val="tx1"/>
                          </a:solidFill>
                          <a:effectLst/>
                          <a:latin typeface="+mn-lt"/>
                          <a:ea typeface="+mn-ea"/>
                          <a:cs typeface="+mn-cs"/>
                        </a:rPr>
                      </a:br>
                      <a:r>
                        <a:rPr lang="en-US" sz="1600" b="1" kern="1200" dirty="0">
                          <a:solidFill>
                            <a:schemeClr val="tx1"/>
                          </a:solidFill>
                          <a:effectLst/>
                          <a:latin typeface="+mn-lt"/>
                          <a:ea typeface="+mn-ea"/>
                          <a:cs typeface="+mn-cs"/>
                        </a:rPr>
                        <a:t>Timeline:</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Expedited requests - regulatory timeframe provides up to 72 hours to decide (approval or denial)</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Reserved for requests that the member faces life-threatening risk </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Also applicable for requests that are made in conjunction with a facility discharge or within seven days of discharge </a:t>
                      </a:r>
                      <a:br>
                        <a:rPr lang="en-US" sz="1600" b="0" kern="1200" dirty="0">
                          <a:solidFill>
                            <a:schemeClr val="tx1"/>
                          </a:solidFill>
                          <a:effectLst/>
                          <a:latin typeface="+mn-lt"/>
                          <a:ea typeface="+mn-ea"/>
                          <a:cs typeface="+mn-cs"/>
                        </a:rPr>
                      </a:br>
                      <a:endParaRPr lang="en-US" sz="1600" b="0" kern="1200" dirty="0">
                        <a:solidFill>
                          <a:schemeClr val="tx1"/>
                        </a:solidFill>
                        <a:effectLst/>
                        <a:latin typeface="+mn-lt"/>
                        <a:ea typeface="+mn-ea"/>
                        <a:cs typeface="+mn-cs"/>
                      </a:endParaRP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Standard requests - regulatory timeframe provides up to 14 days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Extensions allowed for both expedited and standard requests when it is in the best interest of the member </a:t>
                      </a:r>
                      <a:endParaRPr lang="en-US" sz="1500" b="0" u="non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F06018D-B902-DC19-9F58-7A5D85CF4561}"/>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graphicFrame>
        <p:nvGraphicFramePr>
          <p:cNvPr id="8" name="Table 8">
            <a:extLst>
              <a:ext uri="{FF2B5EF4-FFF2-40B4-BE49-F238E27FC236}">
                <a16:creationId xmlns:a16="http://schemas.microsoft.com/office/drawing/2014/main" id="{9832DF2F-A996-8D50-689C-2BAD17247646}"/>
              </a:ext>
            </a:extLst>
          </p:cNvPr>
          <p:cNvGraphicFramePr>
            <a:graphicFrameLocks noGrp="1"/>
          </p:cNvGraphicFramePr>
          <p:nvPr>
            <p:extLst>
              <p:ext uri="{D42A27DB-BD31-4B8C-83A1-F6EECF244321}">
                <p14:modId xmlns:p14="http://schemas.microsoft.com/office/powerpoint/2010/main" val="1366240285"/>
              </p:ext>
            </p:extLst>
          </p:nvPr>
        </p:nvGraphicFramePr>
        <p:xfrm>
          <a:off x="345281" y="4755115"/>
          <a:ext cx="4842945" cy="1417320"/>
        </p:xfrm>
        <a:graphic>
          <a:graphicData uri="http://schemas.openxmlformats.org/drawingml/2006/table">
            <a:tbl>
              <a:tblPr firstRow="1" bandRow="1">
                <a:tableStyleId>{5C22544A-7EE6-4342-B048-85BDC9FD1C3A}</a:tableStyleId>
              </a:tblPr>
              <a:tblGrid>
                <a:gridCol w="4842945">
                  <a:extLst>
                    <a:ext uri="{9D8B030D-6E8A-4147-A177-3AD203B41FA5}">
                      <a16:colId xmlns:a16="http://schemas.microsoft.com/office/drawing/2014/main" val="286773283"/>
                    </a:ext>
                  </a:extLst>
                </a:gridCol>
              </a:tblGrid>
              <a:tr h="370840">
                <a:tc>
                  <a:txBody>
                    <a:bodyPr/>
                    <a:lstStyle/>
                    <a:p>
                      <a:r>
                        <a:rPr lang="en-US" sz="1600" dirty="0">
                          <a:solidFill>
                            <a:schemeClr val="tx1"/>
                          </a:solidFill>
                        </a:rPr>
                        <a:t>Fax number: </a:t>
                      </a:r>
                    </a:p>
                    <a:p>
                      <a:r>
                        <a:rPr lang="en-US" sz="1600" b="0" dirty="0">
                          <a:solidFill>
                            <a:schemeClr val="tx1"/>
                          </a:solidFill>
                        </a:rPr>
                        <a:t>MLTC: 212-897-9448</a:t>
                      </a:r>
                    </a:p>
                    <a:p>
                      <a:r>
                        <a:rPr lang="en-US" sz="1600" b="0" dirty="0">
                          <a:solidFill>
                            <a:schemeClr val="tx1"/>
                          </a:solidFill>
                        </a:rPr>
                        <a:t>Medicare/Total: 866-791-2214</a:t>
                      </a:r>
                    </a:p>
                    <a:p>
                      <a:r>
                        <a:rPr lang="en-US" sz="1600" b="0" dirty="0">
                          <a:solidFill>
                            <a:schemeClr val="tx1"/>
                          </a:solidFill>
                        </a:rPr>
                        <a:t>SelectHealth: 646-459-7731</a:t>
                      </a:r>
                    </a:p>
                    <a:p>
                      <a:endParaRPr lang="en-US" sz="700" b="0" dirty="0">
                        <a:solidFill>
                          <a:schemeClr val="tx1"/>
                        </a:solidFill>
                      </a:endParaRPr>
                    </a:p>
                    <a:p>
                      <a:r>
                        <a:rPr lang="en-US" sz="1600" b="1" dirty="0">
                          <a:solidFill>
                            <a:schemeClr val="tx1"/>
                          </a:solidFill>
                        </a:rPr>
                        <a:t>Escalation only: </a:t>
                      </a:r>
                      <a:r>
                        <a:rPr lang="en-US" sz="1600" b="0" dirty="0">
                          <a:solidFill>
                            <a:schemeClr val="tx1"/>
                          </a:solidFill>
                          <a:hlinkClick r:id="rId3"/>
                        </a:rPr>
                        <a:t>Provider.Inquiries@vnshealth.org</a:t>
                      </a:r>
                      <a:r>
                        <a:rPr lang="en-US" sz="16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4919"/>
                  </a:ext>
                </a:extLst>
              </a:tr>
            </a:tbl>
          </a:graphicData>
        </a:graphic>
      </p:graphicFrame>
    </p:spTree>
    <p:custDataLst>
      <p:tags r:id="rId1"/>
    </p:custDataLst>
    <p:extLst>
      <p:ext uri="{BB962C8B-B14F-4D97-AF65-F5344CB8AC3E}">
        <p14:creationId xmlns:p14="http://schemas.microsoft.com/office/powerpoint/2010/main" val="17792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31365" y="2550159"/>
            <a:ext cx="7986395" cy="1111569"/>
          </a:xfrm>
        </p:spPr>
        <p:txBody>
          <a:bodyPr>
            <a:normAutofit fontScale="92500"/>
          </a:bodyPr>
          <a:lstStyle/>
          <a:p>
            <a:pPr marL="285750" indent="-285750">
              <a:lnSpc>
                <a:spcPct val="120000"/>
              </a:lnSpc>
              <a:spcAft>
                <a:spcPts val="600"/>
              </a:spcAft>
              <a:buFont typeface="Wingdings" panose="05000000000000000000" pitchFamily="2" charset="2"/>
              <a:buChar char="§"/>
            </a:pPr>
            <a:r>
              <a:rPr lang="en-US"/>
              <a:t>Grievances and Appeals</a:t>
            </a:r>
          </a:p>
        </p:txBody>
      </p:sp>
      <p:pic>
        <p:nvPicPr>
          <p:cNvPr id="3" name="Picture 2">
            <a:extLst>
              <a:ext uri="{FF2B5EF4-FFF2-40B4-BE49-F238E27FC236}">
                <a16:creationId xmlns:a16="http://schemas.microsoft.com/office/drawing/2014/main" id="{2DA0E8D6-E903-A66E-743C-5D9DD1D05396}"/>
              </a:ext>
            </a:extLst>
          </p:cNvPr>
          <p:cNvPicPr>
            <a:picLocks noChangeAspect="1"/>
          </p:cNvPicPr>
          <p:nvPr/>
        </p:nvPicPr>
        <p:blipFill>
          <a:blip r:embed="rId2"/>
          <a:stretch>
            <a:fillRect/>
          </a:stretch>
        </p:blipFill>
        <p:spPr>
          <a:xfrm>
            <a:off x="183240" y="6403309"/>
            <a:ext cx="2505673" cy="249958"/>
          </a:xfrm>
          <a:prstGeom prst="rect">
            <a:avLst/>
          </a:prstGeom>
        </p:spPr>
      </p:pic>
    </p:spTree>
    <p:extLst>
      <p:ext uri="{BB962C8B-B14F-4D97-AF65-F5344CB8AC3E}">
        <p14:creationId xmlns:p14="http://schemas.microsoft.com/office/powerpoint/2010/main" val="33293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Appeals Overview </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954471957"/>
              </p:ext>
            </p:extLst>
          </p:nvPr>
        </p:nvGraphicFramePr>
        <p:xfrm>
          <a:off x="300820" y="817873"/>
          <a:ext cx="11559876" cy="4948597"/>
        </p:xfrm>
        <a:graphic>
          <a:graphicData uri="http://schemas.openxmlformats.org/drawingml/2006/table">
            <a:tbl>
              <a:tblPr firstRow="1" bandRow="1">
                <a:tableStyleId>{5C22544A-7EE6-4342-B048-85BDC9FD1C3A}</a:tableStyleId>
              </a:tblPr>
              <a:tblGrid>
                <a:gridCol w="11559876">
                  <a:extLst>
                    <a:ext uri="{9D8B030D-6E8A-4147-A177-3AD203B41FA5}">
                      <a16:colId xmlns:a16="http://schemas.microsoft.com/office/drawing/2014/main" val="1271845275"/>
                    </a:ext>
                  </a:extLst>
                </a:gridCol>
              </a:tblGrid>
              <a:tr h="4948597">
                <a:tc>
                  <a:txBody>
                    <a:bodyPr/>
                    <a:lstStyle/>
                    <a:p>
                      <a:r>
                        <a:rPr lang="en-US" sz="1700" b="1" u="none" dirty="0">
                          <a:solidFill>
                            <a:schemeClr val="tx1"/>
                          </a:solidFill>
                        </a:rPr>
                        <a:t>Objective: </a:t>
                      </a:r>
                      <a:r>
                        <a:rPr lang="en-US" sz="1700" b="0" u="none" dirty="0">
                          <a:solidFill>
                            <a:schemeClr val="tx1"/>
                          </a:solidFill>
                        </a:rPr>
                        <a:t>provide practitioners with processes for resolving concerns related to service authorizations or claims payment. </a:t>
                      </a:r>
                    </a:p>
                    <a:p>
                      <a:endParaRPr lang="en-US" sz="1700" b="0" u="none" dirty="0">
                        <a:solidFill>
                          <a:schemeClr val="tx1"/>
                        </a:solidFill>
                      </a:endParaRPr>
                    </a:p>
                    <a:p>
                      <a:r>
                        <a:rPr lang="en-US" sz="1700" b="1" u="none" dirty="0">
                          <a:solidFill>
                            <a:schemeClr val="tx1"/>
                          </a:solidFill>
                        </a:rPr>
                        <a:t>Appeals: </a:t>
                      </a:r>
                      <a:r>
                        <a:rPr lang="en-US" sz="1700" b="0" u="none" dirty="0">
                          <a:solidFill>
                            <a:schemeClr val="tx1"/>
                          </a:solidFill>
                        </a:rPr>
                        <a:t>managed in accordance with policies and procedures, based on CMS and NYSDOH regulatory requirements. We inform each provider of the process and their right to file an appeal according to the plan-type regulatory requirements. All providers must cooperate with us in this process. </a:t>
                      </a:r>
                    </a:p>
                    <a:p>
                      <a:endParaRPr lang="en-US" sz="10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u="none" dirty="0">
                          <a:solidFill>
                            <a:schemeClr val="tx1"/>
                          </a:solidFill>
                        </a:rPr>
                        <a:t>VNS Health MLTC or </a:t>
                      </a:r>
                      <a:r>
                        <a:rPr lang="en-US" sz="1700" b="1" i="0" u="none" kern="1200" dirty="0">
                          <a:solidFill>
                            <a:schemeClr val="tx1"/>
                          </a:solidFill>
                          <a:effectLst/>
                          <a:latin typeface="+mn-lt"/>
                          <a:ea typeface="+mn-ea"/>
                          <a:cs typeface="+mn-cs"/>
                        </a:rPr>
                        <a:t>SelectHealth</a:t>
                      </a:r>
                      <a:r>
                        <a:rPr lang="en-US" sz="1700" b="1" i="0" u="none" kern="1200" dirty="0">
                          <a:solidFill>
                            <a:srgbClr val="00B0F0"/>
                          </a:solidFill>
                          <a:effectLst/>
                          <a:latin typeface="+mn-lt"/>
                          <a:ea typeface="+mn-ea"/>
                          <a:cs typeface="+mn-cs"/>
                        </a:rPr>
                        <a:t> </a:t>
                      </a:r>
                      <a:r>
                        <a:rPr lang="en-US" sz="1700" b="1" i="0" u="none" kern="1200" dirty="0">
                          <a:solidFill>
                            <a:schemeClr val="tx1"/>
                          </a:solidFill>
                          <a:effectLst/>
                          <a:latin typeface="+mn-lt"/>
                          <a:ea typeface="+mn-ea"/>
                          <a:cs typeface="+mn-cs"/>
                        </a:rPr>
                        <a:t>from </a:t>
                      </a:r>
                      <a:r>
                        <a:rPr lang="en-US" sz="1700" b="1" u="none" dirty="0">
                          <a:solidFill>
                            <a:schemeClr val="tx1"/>
                          </a:solidFill>
                        </a:rPr>
                        <a:t>VNS Health plan action decisions:</a:t>
                      </a:r>
                    </a:p>
                    <a:p>
                      <a:r>
                        <a:rPr lang="en-US" sz="1700" b="0" u="none" dirty="0">
                          <a:solidFill>
                            <a:schemeClr val="tx1"/>
                          </a:solidFill>
                        </a:rPr>
                        <a:t>• Denies or limits services requested by a member or their provider</a:t>
                      </a:r>
                    </a:p>
                    <a:p>
                      <a:r>
                        <a:rPr lang="en-US" sz="1700" b="0" u="none" dirty="0">
                          <a:solidFill>
                            <a:schemeClr val="tx1"/>
                          </a:solidFill>
                        </a:rPr>
                        <a:t>• Denies a request for a referral</a:t>
                      </a:r>
                    </a:p>
                    <a:p>
                      <a:r>
                        <a:rPr lang="en-US" sz="1700" b="0" u="none" dirty="0">
                          <a:solidFill>
                            <a:schemeClr val="tx1"/>
                          </a:solidFill>
                        </a:rPr>
                        <a:t>• Decides that a requested service is not a covered benefit</a:t>
                      </a:r>
                    </a:p>
                    <a:p>
                      <a:r>
                        <a:rPr lang="en-US" sz="1700" b="0" u="none" dirty="0">
                          <a:solidFill>
                            <a:schemeClr val="tx1"/>
                          </a:solidFill>
                        </a:rPr>
                        <a:t>• Reduces, suspends, or terminates services that we already authorized</a:t>
                      </a:r>
                    </a:p>
                    <a:p>
                      <a:r>
                        <a:rPr lang="en-US" sz="1700" b="0" u="none" dirty="0">
                          <a:solidFill>
                            <a:schemeClr val="tx1"/>
                          </a:solidFill>
                        </a:rPr>
                        <a:t>• Denies payment for services (claim appeals)</a:t>
                      </a:r>
                    </a:p>
                    <a:p>
                      <a:r>
                        <a:rPr lang="en-US" sz="1700" b="0" u="none" dirty="0">
                          <a:solidFill>
                            <a:schemeClr val="tx1"/>
                          </a:solidFill>
                        </a:rPr>
                        <a:t>• Doesn’t make grievance or appeal determinations within the required timeframes</a:t>
                      </a:r>
                    </a:p>
                    <a:p>
                      <a:endParaRPr lang="en-US" sz="1000" b="0" u="none" dirty="0">
                        <a:solidFill>
                          <a:schemeClr val="tx1"/>
                        </a:solidFill>
                      </a:endParaRPr>
                    </a:p>
                    <a:p>
                      <a:r>
                        <a:rPr lang="en-US" sz="1700" b="0" u="none" dirty="0">
                          <a:solidFill>
                            <a:schemeClr val="tx1"/>
                          </a:solidFill>
                        </a:rPr>
                        <a:t>These described plan actions are subject to appeal, and our initial decision notices will provide you with your appeal rights. </a:t>
                      </a:r>
                      <a:endParaRPr lang="en-US" sz="1700" b="0" u="none" dirty="0">
                        <a:solidFill>
                          <a:srgbClr val="C00000"/>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D3898AF1-7DF2-C0B0-C45C-2095EB25E14D}"/>
              </a:ext>
            </a:extLst>
          </p:cNvPr>
          <p:cNvPicPr>
            <a:picLocks noChangeAspect="1"/>
          </p:cNvPicPr>
          <p:nvPr/>
        </p:nvPicPr>
        <p:blipFill>
          <a:blip r:embed="rId3"/>
          <a:stretch>
            <a:fillRect/>
          </a:stretch>
        </p:blipFill>
        <p:spPr>
          <a:xfrm>
            <a:off x="300820" y="6524660"/>
            <a:ext cx="2505673" cy="249958"/>
          </a:xfrm>
          <a:prstGeom prst="rect">
            <a:avLst/>
          </a:prstGeom>
        </p:spPr>
      </p:pic>
    </p:spTree>
    <p:custDataLst>
      <p:tags r:id="rId1"/>
    </p:custDataLst>
    <p:extLst>
      <p:ext uri="{BB962C8B-B14F-4D97-AF65-F5344CB8AC3E}">
        <p14:creationId xmlns:p14="http://schemas.microsoft.com/office/powerpoint/2010/main" val="23733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Appeals Decision Timeframe and Rules </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9" name="TextBox 8">
            <a:extLst>
              <a:ext uri="{FF2B5EF4-FFF2-40B4-BE49-F238E27FC236}">
                <a16:creationId xmlns:a16="http://schemas.microsoft.com/office/drawing/2014/main" id="{9F73D0BF-AD21-B593-5563-37F10931096F}"/>
              </a:ext>
            </a:extLst>
          </p:cNvPr>
          <p:cNvSpPr txBox="1"/>
          <p:nvPr/>
        </p:nvSpPr>
        <p:spPr>
          <a:xfrm>
            <a:off x="345281" y="961770"/>
            <a:ext cx="11389519" cy="1138773"/>
          </a:xfrm>
          <a:prstGeom prst="rect">
            <a:avLst/>
          </a:prstGeom>
          <a:noFill/>
        </p:spPr>
        <p:txBody>
          <a:bodyPr wrap="square">
            <a:spAutoFit/>
          </a:bodyPr>
          <a:lstStyle/>
          <a:p>
            <a:r>
              <a:rPr lang="en-US" sz="1700" dirty="0"/>
              <a:t>VNS Health MLTC and </a:t>
            </a:r>
            <a:r>
              <a:rPr lang="en-US" sz="1700" i="0" kern="1200" dirty="0">
                <a:effectLst/>
                <a:latin typeface="+mn-lt"/>
                <a:ea typeface="+mn-ea"/>
                <a:cs typeface="+mn-cs"/>
              </a:rPr>
              <a:t>SelectHealth from </a:t>
            </a:r>
            <a:r>
              <a:rPr lang="en-US" sz="1700" dirty="0"/>
              <a:t>VNS Health:</a:t>
            </a:r>
          </a:p>
          <a:p>
            <a:pPr marL="0" marR="0">
              <a:spcBef>
                <a:spcPts val="0"/>
              </a:spcBef>
              <a:spcAft>
                <a:spcPts val="0"/>
              </a:spcAft>
            </a:pPr>
            <a:r>
              <a:rPr lang="en-US" sz="1700" b="1" kern="100" dirty="0">
                <a:effectLst/>
                <a:ea typeface="Arial" panose="020B0604020202020204" pitchFamily="34" charset="0"/>
                <a:cs typeface="Arial" panose="020B0604020202020204" pitchFamily="34" charset="0"/>
              </a:rPr>
              <a:t>Service appeals </a:t>
            </a:r>
            <a:r>
              <a:rPr lang="en-US" sz="1700" kern="100" dirty="0">
                <a:effectLst/>
                <a:ea typeface="Arial" panose="020B0604020202020204" pitchFamily="34" charset="0"/>
                <a:cs typeface="Arial" panose="020B0604020202020204" pitchFamily="34" charset="0"/>
              </a:rPr>
              <a:t>must be filed within 60 calendar days from the initial date of denial/plan action. </a:t>
            </a:r>
            <a:r>
              <a:rPr lang="en-US" sz="1700" b="1" kern="100" dirty="0">
                <a:effectLst/>
                <a:ea typeface="Arial" panose="020B0604020202020204" pitchFamily="34" charset="0"/>
                <a:cs typeface="Arial" panose="020B0604020202020204" pitchFamily="34" charset="0"/>
              </a:rPr>
              <a:t>Claim appeals </a:t>
            </a:r>
            <a:r>
              <a:rPr lang="en-US" sz="1700" kern="100" dirty="0">
                <a:effectLst/>
                <a:ea typeface="Arial" panose="020B0604020202020204" pitchFamily="34" charset="0"/>
                <a:cs typeface="Arial" panose="020B0604020202020204" pitchFamily="34" charset="0"/>
              </a:rPr>
              <a:t>must be filed within 60 calendar from the initial claim denial date, unless your contract with VNS Health states otherwise. </a:t>
            </a:r>
            <a:r>
              <a:rPr lang="en-US" sz="1700" kern="100" dirty="0">
                <a:ea typeface="Arial" panose="020B0604020202020204" pitchFamily="34" charset="0"/>
                <a:cs typeface="Arial" panose="020B0604020202020204" pitchFamily="34" charset="0"/>
              </a:rPr>
              <a:t>Service and claim appeals are processed by VNS Health as follows: </a:t>
            </a:r>
            <a:endParaRPr lang="en-US" sz="1700" kern="100" dirty="0">
              <a:effectLst/>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E26299C-7744-E7C6-E96D-CC511987C254}"/>
              </a:ext>
            </a:extLst>
          </p:cNvPr>
          <p:cNvPicPr>
            <a:picLocks noChangeAspect="1"/>
          </p:cNvPicPr>
          <p:nvPr/>
        </p:nvPicPr>
        <p:blipFill>
          <a:blip r:embed="rId3"/>
          <a:stretch>
            <a:fillRect/>
          </a:stretch>
        </p:blipFill>
        <p:spPr>
          <a:xfrm>
            <a:off x="187636" y="6478044"/>
            <a:ext cx="2505673" cy="249958"/>
          </a:xfrm>
          <a:prstGeom prst="rect">
            <a:avLst/>
          </a:prstGeom>
        </p:spPr>
      </p:pic>
      <p:graphicFrame>
        <p:nvGraphicFramePr>
          <p:cNvPr id="3" name="Table 4">
            <a:extLst>
              <a:ext uri="{FF2B5EF4-FFF2-40B4-BE49-F238E27FC236}">
                <a16:creationId xmlns:a16="http://schemas.microsoft.com/office/drawing/2014/main" id="{74D20E51-9121-789C-DE4D-3DACA4C899E1}"/>
              </a:ext>
            </a:extLst>
          </p:cNvPr>
          <p:cNvGraphicFramePr>
            <a:graphicFrameLocks noGrp="1"/>
          </p:cNvGraphicFramePr>
          <p:nvPr>
            <p:extLst>
              <p:ext uri="{D42A27DB-BD31-4B8C-83A1-F6EECF244321}">
                <p14:modId xmlns:p14="http://schemas.microsoft.com/office/powerpoint/2010/main" val="586042137"/>
              </p:ext>
            </p:extLst>
          </p:nvPr>
        </p:nvGraphicFramePr>
        <p:xfrm>
          <a:off x="345281" y="2219851"/>
          <a:ext cx="11389518" cy="4058920"/>
        </p:xfrm>
        <a:graphic>
          <a:graphicData uri="http://schemas.openxmlformats.org/drawingml/2006/table">
            <a:tbl>
              <a:tblPr firstRow="1" bandRow="1">
                <a:tableStyleId>{5C22544A-7EE6-4342-B048-85BDC9FD1C3A}</a:tableStyleId>
              </a:tblPr>
              <a:tblGrid>
                <a:gridCol w="2121625">
                  <a:extLst>
                    <a:ext uri="{9D8B030D-6E8A-4147-A177-3AD203B41FA5}">
                      <a16:colId xmlns:a16="http://schemas.microsoft.com/office/drawing/2014/main" val="3633975060"/>
                    </a:ext>
                  </a:extLst>
                </a:gridCol>
                <a:gridCol w="2723465">
                  <a:extLst>
                    <a:ext uri="{9D8B030D-6E8A-4147-A177-3AD203B41FA5}">
                      <a16:colId xmlns:a16="http://schemas.microsoft.com/office/drawing/2014/main" val="735047008"/>
                    </a:ext>
                  </a:extLst>
                </a:gridCol>
                <a:gridCol w="6544428">
                  <a:extLst>
                    <a:ext uri="{9D8B030D-6E8A-4147-A177-3AD203B41FA5}">
                      <a16:colId xmlns:a16="http://schemas.microsoft.com/office/drawing/2014/main" val="2081873554"/>
                    </a:ext>
                  </a:extLst>
                </a:gridCol>
              </a:tblGrid>
              <a:tr h="370840">
                <a:tc>
                  <a:txBody>
                    <a:bodyPr/>
                    <a:lstStyle/>
                    <a:p>
                      <a:r>
                        <a:rPr lang="en-US"/>
                        <a:t>Appeal type</a:t>
                      </a:r>
                    </a:p>
                  </a:txBody>
                  <a:tcPr/>
                </a:tc>
                <a:tc>
                  <a:txBody>
                    <a:bodyPr/>
                    <a:lstStyle/>
                    <a:p>
                      <a:r>
                        <a:rPr lang="en-US"/>
                        <a:t>Decision timeframe</a:t>
                      </a:r>
                    </a:p>
                  </a:txBody>
                  <a:tcPr/>
                </a:tc>
                <a:tc>
                  <a:txBody>
                    <a:bodyPr/>
                    <a:lstStyle/>
                    <a:p>
                      <a:r>
                        <a:rPr lang="en-US"/>
                        <a:t>Rules/requirements</a:t>
                      </a:r>
                    </a:p>
                  </a:txBody>
                  <a:tcPr/>
                </a:tc>
                <a:extLst>
                  <a:ext uri="{0D108BD9-81ED-4DB2-BD59-A6C34878D82A}">
                    <a16:rowId xmlns:a16="http://schemas.microsoft.com/office/drawing/2014/main" val="2703915046"/>
                  </a:ext>
                </a:extLst>
              </a:tr>
              <a:tr h="370840">
                <a:tc>
                  <a:txBody>
                    <a:bodyPr/>
                    <a:lstStyle/>
                    <a:p>
                      <a:r>
                        <a:rPr lang="en-US" sz="1600"/>
                        <a:t>Expedited service appeal</a:t>
                      </a:r>
                    </a:p>
                  </a:txBody>
                  <a:tcPr/>
                </a:tc>
                <a:tc>
                  <a:txBody>
                    <a:bodyPr/>
                    <a:lstStyle/>
                    <a:p>
                      <a:r>
                        <a:rPr lang="en-US" sz="1600"/>
                        <a:t>72 hours, with a possible 14-day extension</a:t>
                      </a:r>
                    </a:p>
                  </a:txBody>
                  <a:tcPr/>
                </a:tc>
                <a:tc>
                  <a:txBody>
                    <a:bodyPr/>
                    <a:lstStyle/>
                    <a:p>
                      <a:r>
                        <a:rPr lang="en-US" sz="1600"/>
                        <a:t>May be submitted verbally or in writing. </a:t>
                      </a:r>
                    </a:p>
                    <a:p>
                      <a:r>
                        <a:rPr lang="en-US" sz="1600"/>
                        <a:t>The appeal will be expedited when: </a:t>
                      </a:r>
                    </a:p>
                    <a:p>
                      <a:pPr marL="285750" indent="-285750">
                        <a:buFont typeface="Arial" panose="020B0604020202020204" pitchFamily="34" charset="0"/>
                        <a:buChar char="•"/>
                      </a:pPr>
                      <a:r>
                        <a:rPr lang="en-US" sz="1600"/>
                        <a:t>Services are concurrent </a:t>
                      </a:r>
                    </a:p>
                    <a:p>
                      <a:pPr marL="285750" indent="-285750">
                        <a:buFont typeface="Arial" panose="020B0604020202020204" pitchFamily="34" charset="0"/>
                        <a:buChar char="•"/>
                      </a:pPr>
                      <a:r>
                        <a:rPr lang="en-US" sz="1600"/>
                        <a:t>A physician indicates or VNS Health determines that waiting for the appeal decision within the standard timeframe may risk or jeopardize the member’s health </a:t>
                      </a:r>
                    </a:p>
                    <a:p>
                      <a:pPr marL="285750" indent="-285750">
                        <a:buFont typeface="Arial" panose="020B0604020202020204" pitchFamily="34" charset="0"/>
                        <a:buChar char="•"/>
                      </a:pPr>
                      <a:r>
                        <a:rPr lang="en-US" sz="1600"/>
                        <a:t>A member makes the request. However, the plan may deny and process it within the standard track if it’s determined that the member’s health will not be at risk or jeopardized. </a:t>
                      </a:r>
                    </a:p>
                  </a:txBody>
                  <a:tcPr/>
                </a:tc>
                <a:extLst>
                  <a:ext uri="{0D108BD9-81ED-4DB2-BD59-A6C34878D82A}">
                    <a16:rowId xmlns:a16="http://schemas.microsoft.com/office/drawing/2014/main" val="1488598280"/>
                  </a:ext>
                </a:extLst>
              </a:tr>
              <a:tr h="370840">
                <a:tc>
                  <a:txBody>
                    <a:bodyPr/>
                    <a:lstStyle/>
                    <a:p>
                      <a:r>
                        <a:rPr lang="en-US" sz="1600"/>
                        <a:t>Standard service appeal</a:t>
                      </a:r>
                    </a:p>
                  </a:txBody>
                  <a:tcPr/>
                </a:tc>
                <a:tc>
                  <a:txBody>
                    <a:bodyPr/>
                    <a:lstStyle/>
                    <a:p>
                      <a:r>
                        <a:rPr lang="en-US" sz="1600"/>
                        <a:t>30 calendar days, with a possible 14-day extension</a:t>
                      </a:r>
                    </a:p>
                  </a:txBody>
                  <a:tcPr/>
                </a:tc>
                <a:tc>
                  <a:txBody>
                    <a:bodyPr/>
                    <a:lstStyle/>
                    <a:p>
                      <a:endParaRPr lang="en-US" sz="1600"/>
                    </a:p>
                  </a:txBody>
                  <a:tcPr/>
                </a:tc>
                <a:extLst>
                  <a:ext uri="{0D108BD9-81ED-4DB2-BD59-A6C34878D82A}">
                    <a16:rowId xmlns:a16="http://schemas.microsoft.com/office/drawing/2014/main" val="3554300102"/>
                  </a:ext>
                </a:extLst>
              </a:tr>
              <a:tr h="370840">
                <a:tc>
                  <a:txBody>
                    <a:bodyPr/>
                    <a:lstStyle/>
                    <a:p>
                      <a:r>
                        <a:rPr lang="en-US" sz="1600"/>
                        <a:t>Claim appeal</a:t>
                      </a:r>
                    </a:p>
                  </a:txBody>
                  <a:tcPr/>
                </a:tc>
                <a:tc>
                  <a:txBody>
                    <a:bodyPr/>
                    <a:lstStyle/>
                    <a:p>
                      <a:r>
                        <a:rPr lang="en-US" sz="1600"/>
                        <a:t>30 calendar days</a:t>
                      </a:r>
                    </a:p>
                  </a:txBody>
                  <a:tcPr/>
                </a:tc>
                <a:tc>
                  <a:txBody>
                    <a:bodyPr/>
                    <a:lstStyle/>
                    <a:p>
                      <a:pPr marL="285750" indent="-285750">
                        <a:buFont typeface="Arial" panose="020B0604020202020204" pitchFamily="34" charset="0"/>
                        <a:buChar char="•"/>
                      </a:pPr>
                      <a:r>
                        <a:rPr lang="en-US" sz="1600"/>
                        <a:t>Must be submitted in writing </a:t>
                      </a:r>
                    </a:p>
                    <a:p>
                      <a:pPr marL="285750" indent="-285750">
                        <a:buFont typeface="Arial" panose="020B0604020202020204" pitchFamily="34" charset="0"/>
                        <a:buChar char="•"/>
                      </a:pPr>
                      <a:r>
                        <a:rPr lang="en-US" sz="1600"/>
                        <a:t>Cannot be expedited </a:t>
                      </a:r>
                    </a:p>
                    <a:p>
                      <a:pPr marL="285750" indent="-285750">
                        <a:buFont typeface="Arial" panose="020B0604020202020204" pitchFamily="34" charset="0"/>
                        <a:buChar char="•"/>
                      </a:pPr>
                      <a:r>
                        <a:rPr lang="en-US" sz="1600"/>
                        <a:t>Cannot be extended </a:t>
                      </a:r>
                    </a:p>
                  </a:txBody>
                  <a:tcPr/>
                </a:tc>
                <a:extLst>
                  <a:ext uri="{0D108BD9-81ED-4DB2-BD59-A6C34878D82A}">
                    <a16:rowId xmlns:a16="http://schemas.microsoft.com/office/drawing/2014/main" val="1826127114"/>
                  </a:ext>
                </a:extLst>
              </a:tr>
            </a:tbl>
          </a:graphicData>
        </a:graphic>
      </p:graphicFrame>
    </p:spTree>
    <p:custDataLst>
      <p:tags r:id="rId1"/>
    </p:custDataLst>
    <p:extLst>
      <p:ext uri="{BB962C8B-B14F-4D97-AF65-F5344CB8AC3E}">
        <p14:creationId xmlns:p14="http://schemas.microsoft.com/office/powerpoint/2010/main" val="26389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FFF4143-B03A-4242-88FD-80E3BB2362E4}"/>
              </a:ext>
            </a:extLst>
          </p:cNvPr>
          <p:cNvGrpSpPr/>
          <p:nvPr/>
        </p:nvGrpSpPr>
        <p:grpSpPr>
          <a:xfrm>
            <a:off x="3511550" y="4005077"/>
            <a:ext cx="3241676" cy="2279608"/>
            <a:chOff x="3511550" y="4005077"/>
            <a:chExt cx="3241676" cy="2279608"/>
          </a:xfrm>
        </p:grpSpPr>
        <p:sp>
          <p:nvSpPr>
            <p:cNvPr id="152" name="Rectangle: Rounded Corners 151">
              <a:extLst>
                <a:ext uri="{FF2B5EF4-FFF2-40B4-BE49-F238E27FC236}">
                  <a16:creationId xmlns:a16="http://schemas.microsoft.com/office/drawing/2014/main" id="{83BA7F7E-A63B-45EB-854A-079804936166}"/>
                </a:ext>
              </a:extLst>
            </p:cNvPr>
            <p:cNvSpPr/>
            <p:nvPr/>
          </p:nvSpPr>
          <p:spPr>
            <a:xfrm>
              <a:off x="3511550" y="4005077"/>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400" b="1" i="0" u="none" strike="noStrike" kern="1200" cap="none" spc="0" normalizeH="0" baseline="0" noProof="0">
                <a:ln>
                  <a:noFill/>
                </a:ln>
                <a:solidFill>
                  <a:srgbClr val="003C71"/>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57B41C93-85C3-41CD-9982-C1DDE6E9E7F2}"/>
                </a:ext>
              </a:extLst>
            </p:cNvPr>
            <p:cNvSpPr/>
            <p:nvPr/>
          </p:nvSpPr>
          <p:spPr>
            <a:xfrm>
              <a:off x="3595804" y="4265613"/>
              <a:ext cx="3066485" cy="1598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buClrTx/>
                <a:buSzTx/>
                <a:buFontTx/>
                <a:buNone/>
                <a:tabLst/>
                <a:defRPr/>
              </a:pPr>
              <a:r>
                <a:rPr lang="en-US" sz="1200">
                  <a:solidFill>
                    <a:srgbClr val="000000"/>
                  </a:solidFill>
                  <a:latin typeface="Arial"/>
                </a:rPr>
                <a:t>Our services</a:t>
              </a:r>
              <a:r>
                <a:rPr kumimoji="0" lang="en-US" sz="1200" b="0" i="0" u="none" strike="noStrike" kern="1200" cap="none" spc="0" normalizeH="0" baseline="0" noProof="0">
                  <a:ln>
                    <a:noFill/>
                  </a:ln>
                  <a:solidFill>
                    <a:srgbClr val="000000"/>
                  </a:solidFill>
                  <a:effectLst/>
                  <a:uLnTx/>
                  <a:uFillTx/>
                  <a:latin typeface="Arial"/>
                  <a:ea typeface="+mn-ea"/>
                  <a:cs typeface="+mn-cs"/>
                </a:rPr>
                <a:t> touch 49,000</a:t>
              </a:r>
            </a:p>
            <a:p>
              <a:pPr marL="0" marR="0" lvl="0" indent="0" algn="l" defTabSz="914400" rtl="0" eaLnBrk="1" fontAlgn="auto" latinLnBrk="0" hangingPunct="1">
                <a:lnSpc>
                  <a:spcPct val="100000"/>
                </a:lnSpc>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people in New York State </a:t>
              </a:r>
            </a:p>
            <a:p>
              <a:pPr marL="0" marR="0" lvl="0" indent="0" algn="l" defTabSz="914400" rtl="0" eaLnBrk="1" fontAlgn="auto" latinLnBrk="0" hangingPunct="1">
                <a:lnSpc>
                  <a:spcPct val="100000"/>
                </a:lnSpc>
                <a:buClrTx/>
                <a:buSzTx/>
                <a:buFontTx/>
                <a:buNone/>
                <a:tabLst/>
                <a:defRPr/>
              </a:pPr>
              <a:r>
                <a:rPr kumimoji="0" lang="en-US" sz="1200" b="0" i="0" u="sng" strike="noStrike" kern="1200" cap="none" spc="0" normalizeH="0" baseline="0" noProof="0">
                  <a:ln>
                    <a:noFill/>
                  </a:ln>
                  <a:solidFill>
                    <a:srgbClr val="000000"/>
                  </a:solidFill>
                  <a:effectLst/>
                  <a:uLnTx/>
                  <a:uFillTx/>
                  <a:latin typeface="Arial"/>
                  <a:ea typeface="+mn-ea"/>
                  <a:cs typeface="+mn-cs"/>
                </a:rPr>
                <a:t>every day</a:t>
              </a:r>
              <a:r>
                <a:rPr kumimoji="0" lang="en-US" sz="1200" b="0" i="0" u="none" strike="noStrike" kern="1200" cap="none" spc="0" normalizeH="0" baseline="0" noProof="0">
                  <a:ln>
                    <a:noFill/>
                  </a:ln>
                  <a:solidFill>
                    <a:srgbClr val="000000"/>
                  </a:solidFill>
                  <a:effectLst/>
                  <a:uLnTx/>
                  <a:uFillTx/>
                  <a:latin typeface="Arial"/>
                  <a:ea typeface="+mn-ea"/>
                  <a:cs typeface="+mn-cs"/>
                </a:rPr>
                <a:t>. </a:t>
              </a:r>
            </a:p>
          </p:txBody>
        </p:sp>
        <p:sp>
          <p:nvSpPr>
            <p:cNvPr id="151" name="Rectangle: Rounded Corners 150">
              <a:extLst>
                <a:ext uri="{FF2B5EF4-FFF2-40B4-BE49-F238E27FC236}">
                  <a16:creationId xmlns:a16="http://schemas.microsoft.com/office/drawing/2014/main" id="{C0A97333-AE21-422B-8625-9F233FBA3FAC}"/>
                </a:ext>
              </a:extLst>
            </p:cNvPr>
            <p:cNvSpPr/>
            <p:nvPr/>
          </p:nvSpPr>
          <p:spPr>
            <a:xfrm>
              <a:off x="3511550" y="4005077"/>
              <a:ext cx="3241676" cy="50400"/>
            </a:xfrm>
            <a:prstGeom prst="roundRect">
              <a:avLst>
                <a:gd name="adj" fmla="val 50000"/>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srgbClr val="003C71"/>
                </a:solidFill>
                <a:effectLst/>
                <a:uLnTx/>
                <a:uFillTx/>
                <a:latin typeface="Arial"/>
                <a:ea typeface="+mn-ea"/>
                <a:cs typeface="+mn-cs"/>
              </a:endParaRPr>
            </a:p>
          </p:txBody>
        </p:sp>
        <p:grpSp>
          <p:nvGrpSpPr>
            <p:cNvPr id="243" name="Group 242">
              <a:extLst>
                <a:ext uri="{FF2B5EF4-FFF2-40B4-BE49-F238E27FC236}">
                  <a16:creationId xmlns:a16="http://schemas.microsoft.com/office/drawing/2014/main" id="{88E55C36-DEDF-4B8F-A045-6A161820215F}"/>
                </a:ext>
              </a:extLst>
            </p:cNvPr>
            <p:cNvGrpSpPr/>
            <p:nvPr/>
          </p:nvGrpSpPr>
          <p:grpSpPr>
            <a:xfrm>
              <a:off x="4533901" y="4484198"/>
              <a:ext cx="2087845" cy="1611320"/>
              <a:chOff x="4170081" y="1057275"/>
              <a:chExt cx="6146491" cy="4743630"/>
            </a:xfrm>
          </p:grpSpPr>
          <p:sp>
            <p:nvSpPr>
              <p:cNvPr id="244" name="Freeform: Shape 243">
                <a:extLst>
                  <a:ext uri="{FF2B5EF4-FFF2-40B4-BE49-F238E27FC236}">
                    <a16:creationId xmlns:a16="http://schemas.microsoft.com/office/drawing/2014/main" id="{E98CC6B8-6153-439D-B65A-469DDAB0E936}"/>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5" name="Freeform: Shape 244">
                <a:extLst>
                  <a:ext uri="{FF2B5EF4-FFF2-40B4-BE49-F238E27FC236}">
                    <a16:creationId xmlns:a16="http://schemas.microsoft.com/office/drawing/2014/main" id="{F19E8A87-5378-4654-9FBC-F61A730BA1E0}"/>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6" name="Freeform: Shape 245">
                <a:extLst>
                  <a:ext uri="{FF2B5EF4-FFF2-40B4-BE49-F238E27FC236}">
                    <a16:creationId xmlns:a16="http://schemas.microsoft.com/office/drawing/2014/main" id="{A6638B78-C076-486C-B0A9-FC5304605030}"/>
                  </a:ext>
                </a:extLst>
              </p:cNvPr>
              <p:cNvSpPr/>
              <p:nvPr/>
            </p:nvSpPr>
            <p:spPr>
              <a:xfrm>
                <a:off x="8468551"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rgbClr val="00B5E5"/>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4935634B-B89B-4AAF-93F7-9196D1DDB4FC}"/>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rgbClr val="00B5E5"/>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64B93D52-B1C6-4F23-B635-B6575A408EBD}"/>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rgbClr val="00B5E5"/>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9" name="Freeform: Shape 248">
                <a:extLst>
                  <a:ext uri="{FF2B5EF4-FFF2-40B4-BE49-F238E27FC236}">
                    <a16:creationId xmlns:a16="http://schemas.microsoft.com/office/drawing/2014/main" id="{9A6D98E3-5AE2-4C7D-A57C-8D6AFEF11F19}"/>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0" name="Freeform: Shape 249">
                <a:extLst>
                  <a:ext uri="{FF2B5EF4-FFF2-40B4-BE49-F238E27FC236}">
                    <a16:creationId xmlns:a16="http://schemas.microsoft.com/office/drawing/2014/main" id="{6C6579CD-2416-4454-9446-957BD0296C63}"/>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rgbClr val="00B5E5"/>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1" name="Freeform: Shape 250">
                <a:extLst>
                  <a:ext uri="{FF2B5EF4-FFF2-40B4-BE49-F238E27FC236}">
                    <a16:creationId xmlns:a16="http://schemas.microsoft.com/office/drawing/2014/main" id="{5131B290-FA19-429B-A64B-DE07A2322778}"/>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CED3B69D-B2BB-442D-95CE-201AD00C772F}"/>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DAF1E557-C8B9-4320-801F-F406EBCB6121}"/>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 name="Freeform: Shape 253">
                <a:extLst>
                  <a:ext uri="{FF2B5EF4-FFF2-40B4-BE49-F238E27FC236}">
                    <a16:creationId xmlns:a16="http://schemas.microsoft.com/office/drawing/2014/main" id="{3BE06E7B-4884-4C1A-9C0A-87C1891061C6}"/>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 name="Freeform: Shape 254">
                <a:extLst>
                  <a:ext uri="{FF2B5EF4-FFF2-40B4-BE49-F238E27FC236}">
                    <a16:creationId xmlns:a16="http://schemas.microsoft.com/office/drawing/2014/main" id="{AF961CC7-5F4F-4533-B918-3DF5B89315A3}"/>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6" name="Freeform: Shape 255">
                <a:extLst>
                  <a:ext uri="{FF2B5EF4-FFF2-40B4-BE49-F238E27FC236}">
                    <a16:creationId xmlns:a16="http://schemas.microsoft.com/office/drawing/2014/main" id="{261178A9-ADFE-4AC8-9104-06D934C00439}"/>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C1BE542F-B0EC-416B-8F19-045CCE1ECCC0}"/>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AD2D2D65-B2E6-46D3-8078-D51BBB14BEF6}"/>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9" name="Freeform: Shape 258">
                <a:extLst>
                  <a:ext uri="{FF2B5EF4-FFF2-40B4-BE49-F238E27FC236}">
                    <a16:creationId xmlns:a16="http://schemas.microsoft.com/office/drawing/2014/main" id="{DBD0FA0A-8491-4BF9-906D-D345F287625D}"/>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0" name="Freeform: Shape 259">
                <a:extLst>
                  <a:ext uri="{FF2B5EF4-FFF2-40B4-BE49-F238E27FC236}">
                    <a16:creationId xmlns:a16="http://schemas.microsoft.com/office/drawing/2014/main" id="{BB94E3D8-4B0B-43FB-86EB-A02B43B96ABC}"/>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1" name="Freeform: Shape 260">
                <a:extLst>
                  <a:ext uri="{FF2B5EF4-FFF2-40B4-BE49-F238E27FC236}">
                    <a16:creationId xmlns:a16="http://schemas.microsoft.com/office/drawing/2014/main" id="{8E9AA63C-6925-412A-AB61-5FF7EBAF86F7}"/>
                  </a:ext>
                </a:extLst>
              </p:cNvPr>
              <p:cNvSpPr/>
              <p:nvPr/>
            </p:nvSpPr>
            <p:spPr>
              <a:xfrm>
                <a:off x="8637772"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0C5ED9F4-ED1C-4CF6-B48F-FC0CFAC50430}"/>
                  </a:ext>
                </a:extLst>
              </p:cNvPr>
              <p:cNvSpPr/>
              <p:nvPr/>
            </p:nvSpPr>
            <p:spPr>
              <a:xfrm>
                <a:off x="8701875" y="5348706"/>
                <a:ext cx="121948"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B3E91899-B592-4F6A-906D-C9410CFBB32B}"/>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4" name="Freeform: Shape 263">
                <a:extLst>
                  <a:ext uri="{FF2B5EF4-FFF2-40B4-BE49-F238E27FC236}">
                    <a16:creationId xmlns:a16="http://schemas.microsoft.com/office/drawing/2014/main" id="{89F65F47-0ADE-4136-A895-36D08EF44ACF}"/>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5" name="Freeform: Shape 264">
                <a:extLst>
                  <a:ext uri="{FF2B5EF4-FFF2-40B4-BE49-F238E27FC236}">
                    <a16:creationId xmlns:a16="http://schemas.microsoft.com/office/drawing/2014/main" id="{54E27C06-E105-47BB-9312-E009883962BF}"/>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6" name="Freeform: Shape 265">
                <a:extLst>
                  <a:ext uri="{FF2B5EF4-FFF2-40B4-BE49-F238E27FC236}">
                    <a16:creationId xmlns:a16="http://schemas.microsoft.com/office/drawing/2014/main" id="{90BA631A-31BF-4A23-9EE1-C4D199FEDD58}"/>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D69278D2-FE17-46F5-9433-5D6DA3FA9E76}"/>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9DCAAA02-46A5-477C-A6B0-E9D074793234}"/>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9" name="Freeform: Shape 268">
                <a:extLst>
                  <a:ext uri="{FF2B5EF4-FFF2-40B4-BE49-F238E27FC236}">
                    <a16:creationId xmlns:a16="http://schemas.microsoft.com/office/drawing/2014/main" id="{8166F0A4-DC19-414A-83BA-219462D309C7}"/>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0" name="Freeform: Shape 269">
                <a:extLst>
                  <a:ext uri="{FF2B5EF4-FFF2-40B4-BE49-F238E27FC236}">
                    <a16:creationId xmlns:a16="http://schemas.microsoft.com/office/drawing/2014/main" id="{CD8138A7-6D1C-4E48-8545-3163D0C4D504}"/>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1" name="Freeform: Shape 270">
                <a:extLst>
                  <a:ext uri="{FF2B5EF4-FFF2-40B4-BE49-F238E27FC236}">
                    <a16:creationId xmlns:a16="http://schemas.microsoft.com/office/drawing/2014/main" id="{74271469-F713-4281-9B34-B8CF1ACC502A}"/>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557F016A-02BB-491C-951D-58B2224D5543}"/>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5364711A-85D3-4672-9ADF-AF6336527DB6}"/>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4" name="Freeform: Shape 273">
                <a:extLst>
                  <a:ext uri="{FF2B5EF4-FFF2-40B4-BE49-F238E27FC236}">
                    <a16:creationId xmlns:a16="http://schemas.microsoft.com/office/drawing/2014/main" id="{47FFBD96-71FD-47DB-920D-53CB9B46B44F}"/>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5" name="Freeform: Shape 274">
                <a:extLst>
                  <a:ext uri="{FF2B5EF4-FFF2-40B4-BE49-F238E27FC236}">
                    <a16:creationId xmlns:a16="http://schemas.microsoft.com/office/drawing/2014/main" id="{C027B523-96D1-4EEF-ADF0-01214CDEFE0C}"/>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6" name="Freeform: Shape 275">
                <a:extLst>
                  <a:ext uri="{FF2B5EF4-FFF2-40B4-BE49-F238E27FC236}">
                    <a16:creationId xmlns:a16="http://schemas.microsoft.com/office/drawing/2014/main" id="{C7A54F01-A89A-472F-97C8-63C3F56F0394}"/>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9020C1E3-DC64-4C98-B318-55DEABDF3F0F}"/>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C87842C4-1F17-4267-95DA-823C38903ED9}"/>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9" name="Freeform: Shape 278">
                <a:extLst>
                  <a:ext uri="{FF2B5EF4-FFF2-40B4-BE49-F238E27FC236}">
                    <a16:creationId xmlns:a16="http://schemas.microsoft.com/office/drawing/2014/main" id="{474F40BA-4F09-4A49-A5AA-65A7027B6931}"/>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764A58C0-C3F9-43D3-BF9D-3CA4BB387342}"/>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1" name="Freeform: Shape 280">
                <a:extLst>
                  <a:ext uri="{FF2B5EF4-FFF2-40B4-BE49-F238E27FC236}">
                    <a16:creationId xmlns:a16="http://schemas.microsoft.com/office/drawing/2014/main" id="{7CF3ABEC-0E86-494E-96D9-33C6240A8BDF}"/>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99C91FCF-248B-4502-BE64-1032A572B928}"/>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015F6B3C-5DE2-4B31-A4CB-930A0805B4E8}"/>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4" name="Freeform: Shape 283">
                <a:extLst>
                  <a:ext uri="{FF2B5EF4-FFF2-40B4-BE49-F238E27FC236}">
                    <a16:creationId xmlns:a16="http://schemas.microsoft.com/office/drawing/2014/main" id="{7371FC3F-87E2-412A-A68D-9ACCAED35B9B}"/>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5" name="Freeform: Shape 284">
                <a:extLst>
                  <a:ext uri="{FF2B5EF4-FFF2-40B4-BE49-F238E27FC236}">
                    <a16:creationId xmlns:a16="http://schemas.microsoft.com/office/drawing/2014/main" id="{E619725B-7CE7-41E2-B69D-5A9C2E24D40F}"/>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6" name="Freeform: Shape 285">
                <a:extLst>
                  <a:ext uri="{FF2B5EF4-FFF2-40B4-BE49-F238E27FC236}">
                    <a16:creationId xmlns:a16="http://schemas.microsoft.com/office/drawing/2014/main" id="{87EE8D14-4FAE-456D-B69E-F16A4E7AE748}"/>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96EFBA48-EE8E-4658-9743-31767B46D12E}"/>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9B3C93D3-D991-4820-8ADF-2B99B29BF8D4}"/>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9" name="Freeform: Shape 288">
                <a:extLst>
                  <a:ext uri="{FF2B5EF4-FFF2-40B4-BE49-F238E27FC236}">
                    <a16:creationId xmlns:a16="http://schemas.microsoft.com/office/drawing/2014/main" id="{A8330994-BBB6-443F-9129-86F811156B32}"/>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0" name="Freeform: Shape 289">
                <a:extLst>
                  <a:ext uri="{FF2B5EF4-FFF2-40B4-BE49-F238E27FC236}">
                    <a16:creationId xmlns:a16="http://schemas.microsoft.com/office/drawing/2014/main" id="{C069A951-B0C4-4AC7-A376-3A92A1534DC9}"/>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1" name="Freeform: Shape 290">
                <a:extLst>
                  <a:ext uri="{FF2B5EF4-FFF2-40B4-BE49-F238E27FC236}">
                    <a16:creationId xmlns:a16="http://schemas.microsoft.com/office/drawing/2014/main" id="{C75FA30B-2F32-4AC0-B62C-C4292DA0D4EA}"/>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893AF504-E305-42CF-80A1-2D92BCCCAF6D}"/>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9DEAB2D6-5B46-445C-B0F5-BC17E7825C08}"/>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4" name="Freeform: Shape 293">
                <a:extLst>
                  <a:ext uri="{FF2B5EF4-FFF2-40B4-BE49-F238E27FC236}">
                    <a16:creationId xmlns:a16="http://schemas.microsoft.com/office/drawing/2014/main" id="{3C9C865C-F033-4D05-847F-CFFDF4479874}"/>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5" name="Freeform: Shape 294">
                <a:extLst>
                  <a:ext uri="{FF2B5EF4-FFF2-40B4-BE49-F238E27FC236}">
                    <a16:creationId xmlns:a16="http://schemas.microsoft.com/office/drawing/2014/main" id="{377B23C4-002F-43A8-9E58-373949306603}"/>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6" name="Freeform: Shape 295">
                <a:extLst>
                  <a:ext uri="{FF2B5EF4-FFF2-40B4-BE49-F238E27FC236}">
                    <a16:creationId xmlns:a16="http://schemas.microsoft.com/office/drawing/2014/main" id="{3F5AB3FA-F175-4C17-8359-097EEA3EB463}"/>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AFBA611F-358C-448E-8E9D-EAAE6E99E122}"/>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979F5979-3505-4D2F-8B37-234A15A13FC6}"/>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9" name="Freeform: Shape 298">
                <a:extLst>
                  <a:ext uri="{FF2B5EF4-FFF2-40B4-BE49-F238E27FC236}">
                    <a16:creationId xmlns:a16="http://schemas.microsoft.com/office/drawing/2014/main" id="{63BBA5E1-87E1-4FCD-A35B-441130492ECB}"/>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0" name="Freeform: Shape 299">
                <a:extLst>
                  <a:ext uri="{FF2B5EF4-FFF2-40B4-BE49-F238E27FC236}">
                    <a16:creationId xmlns:a16="http://schemas.microsoft.com/office/drawing/2014/main" id="{D84CB9D6-8B01-4F9B-911C-973884DD3BBA}"/>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1" name="Freeform: Shape 300">
                <a:extLst>
                  <a:ext uri="{FF2B5EF4-FFF2-40B4-BE49-F238E27FC236}">
                    <a16:creationId xmlns:a16="http://schemas.microsoft.com/office/drawing/2014/main" id="{BD7DF20F-C38E-4B66-B0FB-CE36E3D9491C}"/>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29861AFF-37B8-4C10-91AF-425930605D1B}"/>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425F2461-0F7A-48C2-AA94-465E4729DCAE}"/>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4" name="Freeform: Shape 303">
                <a:extLst>
                  <a:ext uri="{FF2B5EF4-FFF2-40B4-BE49-F238E27FC236}">
                    <a16:creationId xmlns:a16="http://schemas.microsoft.com/office/drawing/2014/main" id="{F3DD8EB7-3E5B-47D3-86E2-A6465FF12E65}"/>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5" name="Freeform: Shape 304">
                <a:extLst>
                  <a:ext uri="{FF2B5EF4-FFF2-40B4-BE49-F238E27FC236}">
                    <a16:creationId xmlns:a16="http://schemas.microsoft.com/office/drawing/2014/main" id="{B7C9406E-4B83-488A-B793-05C7366A770F}"/>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6" name="Freeform: Shape 305">
                <a:extLst>
                  <a:ext uri="{FF2B5EF4-FFF2-40B4-BE49-F238E27FC236}">
                    <a16:creationId xmlns:a16="http://schemas.microsoft.com/office/drawing/2014/main" id="{71119379-8721-4ED0-8544-9734429A5DAB}"/>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60FC0AB2-7AE7-4084-A76B-599B93FEF1DC}"/>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7" name="Title 6">
            <a:extLst>
              <a:ext uri="{FF2B5EF4-FFF2-40B4-BE49-F238E27FC236}">
                <a16:creationId xmlns:a16="http://schemas.microsoft.com/office/drawing/2014/main" id="{2B093942-90F3-49D8-82CC-E55E6F717C87}"/>
              </a:ext>
            </a:extLst>
          </p:cNvPr>
          <p:cNvSpPr>
            <a:spLocks noGrp="1"/>
          </p:cNvSpPr>
          <p:nvPr>
            <p:ph type="title"/>
          </p:nvPr>
        </p:nvSpPr>
        <p:spPr/>
        <p:txBody>
          <a:bodyPr>
            <a:normAutofit/>
          </a:bodyPr>
          <a:lstStyle/>
          <a:p>
            <a:r>
              <a:rPr lang="en-US"/>
              <a:t>Who is VNS Health?</a:t>
            </a:r>
            <a:endParaRPr lang="en-US">
              <a:highlight>
                <a:srgbClr val="FFFF00"/>
              </a:highlight>
            </a:endParaRPr>
          </a:p>
        </p:txBody>
      </p:sp>
      <p:sp>
        <p:nvSpPr>
          <p:cNvPr id="8" name="Text Placeholder 7">
            <a:extLst>
              <a:ext uri="{FF2B5EF4-FFF2-40B4-BE49-F238E27FC236}">
                <a16:creationId xmlns:a16="http://schemas.microsoft.com/office/drawing/2014/main" id="{D7FB1149-22B3-427C-A7ED-E61AD4B80414}"/>
              </a:ext>
            </a:extLst>
          </p:cNvPr>
          <p:cNvSpPr>
            <a:spLocks noGrp="1"/>
          </p:cNvSpPr>
          <p:nvPr>
            <p:ph type="body" sz="quarter" idx="13"/>
          </p:nvPr>
        </p:nvSpPr>
        <p:spPr/>
        <p:txBody>
          <a:bodyPr>
            <a:normAutofit/>
          </a:bodyPr>
          <a:lstStyle/>
          <a:p>
            <a:r>
              <a:rPr lang="en-US"/>
              <a:t>New York State-based Payer and Provider</a:t>
            </a:r>
          </a:p>
          <a:p>
            <a:endParaRPr lang="en-US"/>
          </a:p>
        </p:txBody>
      </p:sp>
      <p:sp>
        <p:nvSpPr>
          <p:cNvPr id="9" name="Text Placeholder 8">
            <a:extLst>
              <a:ext uri="{FF2B5EF4-FFF2-40B4-BE49-F238E27FC236}">
                <a16:creationId xmlns:a16="http://schemas.microsoft.com/office/drawing/2014/main" id="{A82E91E4-4D54-421D-AFB6-CAF95BDE7F3D}"/>
              </a:ext>
            </a:extLst>
          </p:cNvPr>
          <p:cNvSpPr>
            <a:spLocks noGrp="1"/>
          </p:cNvSpPr>
          <p:nvPr>
            <p:ph type="body" sz="quarter" idx="19"/>
          </p:nvPr>
        </p:nvSpPr>
        <p:spPr/>
        <p:txBody>
          <a:bodyPr/>
          <a:lstStyle/>
          <a:p>
            <a:r>
              <a:rPr lang="en-US"/>
              <a:t>* All information reviewed as of 2023.</a:t>
            </a:r>
          </a:p>
        </p:txBody>
      </p:sp>
      <p:sp>
        <p:nvSpPr>
          <p:cNvPr id="5" name="Footer Placeholder 4">
            <a:extLst>
              <a:ext uri="{FF2B5EF4-FFF2-40B4-BE49-F238E27FC236}">
                <a16:creationId xmlns:a16="http://schemas.microsoft.com/office/drawing/2014/main" id="{DEE51C2B-E028-4FEA-9809-BABFC3277AD3}"/>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2022 VNS Health. All rights reserved.</a:t>
            </a:r>
          </a:p>
        </p:txBody>
      </p:sp>
      <p:sp>
        <p:nvSpPr>
          <p:cNvPr id="6" name="Slide Number Placeholder 5">
            <a:extLst>
              <a:ext uri="{FF2B5EF4-FFF2-40B4-BE49-F238E27FC236}">
                <a16:creationId xmlns:a16="http://schemas.microsoft.com/office/drawing/2014/main" id="{ED62E376-ACB4-48F6-8D02-0BD3B7498F06}"/>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A31EF4E2-E71B-4F1D-AA33-9A50B471A3A2}"/>
              </a:ext>
            </a:extLst>
          </p:cNvPr>
          <p:cNvGrpSpPr/>
          <p:nvPr/>
        </p:nvGrpSpPr>
        <p:grpSpPr>
          <a:xfrm>
            <a:off x="215900" y="1412874"/>
            <a:ext cx="3241676" cy="2279608"/>
            <a:chOff x="269874" y="1412874"/>
            <a:chExt cx="3241676" cy="2279608"/>
          </a:xfrm>
        </p:grpSpPr>
        <p:sp>
          <p:nvSpPr>
            <p:cNvPr id="147" name="Rectangle: Rounded Corners 146">
              <a:extLst>
                <a:ext uri="{FF2B5EF4-FFF2-40B4-BE49-F238E27FC236}">
                  <a16:creationId xmlns:a16="http://schemas.microsoft.com/office/drawing/2014/main" id="{0A53A2F5-4974-4CAB-999D-0BF16672888B}"/>
                </a:ext>
              </a:extLst>
            </p:cNvPr>
            <p:cNvSpPr/>
            <p:nvPr/>
          </p:nvSpPr>
          <p:spPr>
            <a:xfrm>
              <a:off x="269874" y="1412874"/>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003C71"/>
                  </a:solidFill>
                  <a:effectLst/>
                  <a:uLnTx/>
                  <a:uFillTx/>
                  <a:latin typeface="Arial"/>
                  <a:ea typeface="+mn-ea"/>
                  <a:cs typeface="+mn-cs"/>
                </a:rPr>
                <a:t>Our Non-Profit Mission</a:t>
              </a:r>
            </a:p>
          </p:txBody>
        </p:sp>
        <p:sp>
          <p:nvSpPr>
            <p:cNvPr id="148" name="Rectangle 147">
              <a:extLst>
                <a:ext uri="{FF2B5EF4-FFF2-40B4-BE49-F238E27FC236}">
                  <a16:creationId xmlns:a16="http://schemas.microsoft.com/office/drawing/2014/main" id="{D4661E20-33F5-4F00-9CA0-1268C7106AA7}"/>
                </a:ext>
              </a:extLst>
            </p:cNvPr>
            <p:cNvSpPr/>
            <p:nvPr/>
          </p:nvSpPr>
          <p:spPr>
            <a:xfrm>
              <a:off x="354128" y="1965281"/>
              <a:ext cx="3066485" cy="1598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To improve the health and well-being of people through high-quality, cost-effective healthcare in the home and community.</a:t>
              </a:r>
            </a:p>
          </p:txBody>
        </p:sp>
        <p:sp>
          <p:nvSpPr>
            <p:cNvPr id="146" name="Rectangle: Rounded Corners 145">
              <a:extLst>
                <a:ext uri="{FF2B5EF4-FFF2-40B4-BE49-F238E27FC236}">
                  <a16:creationId xmlns:a16="http://schemas.microsoft.com/office/drawing/2014/main" id="{CD485BC1-04F1-4808-89DA-D11DD73B7F9B}"/>
                </a:ext>
              </a:extLst>
            </p:cNvPr>
            <p:cNvSpPr/>
            <p:nvPr/>
          </p:nvSpPr>
          <p:spPr>
            <a:xfrm>
              <a:off x="269874" y="1412875"/>
              <a:ext cx="3241676" cy="50400"/>
            </a:xfrm>
            <a:prstGeom prst="roundRect">
              <a:avLst>
                <a:gd name="adj" fmla="val 50000"/>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srgbClr val="003C71"/>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4C94810A-0521-413B-9D04-AF41132BEE8F}"/>
              </a:ext>
            </a:extLst>
          </p:cNvPr>
          <p:cNvGrpSpPr/>
          <p:nvPr/>
        </p:nvGrpSpPr>
        <p:grpSpPr>
          <a:xfrm>
            <a:off x="215900" y="4005077"/>
            <a:ext cx="3241676" cy="2279608"/>
            <a:chOff x="269874" y="4005077"/>
            <a:chExt cx="3241676" cy="2279608"/>
          </a:xfrm>
        </p:grpSpPr>
        <p:sp>
          <p:nvSpPr>
            <p:cNvPr id="157" name="Rectangle: Rounded Corners 156">
              <a:extLst>
                <a:ext uri="{FF2B5EF4-FFF2-40B4-BE49-F238E27FC236}">
                  <a16:creationId xmlns:a16="http://schemas.microsoft.com/office/drawing/2014/main" id="{B403B83A-FCEC-4277-A102-E21A8AA6D8DE}"/>
                </a:ext>
              </a:extLst>
            </p:cNvPr>
            <p:cNvSpPr/>
            <p:nvPr/>
          </p:nvSpPr>
          <p:spPr>
            <a:xfrm>
              <a:off x="269874" y="4005077"/>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003C71"/>
                  </a:solidFill>
                  <a:effectLst/>
                  <a:uLnTx/>
                  <a:uFillTx/>
                  <a:latin typeface="Arial"/>
                  <a:ea typeface="+mn-ea"/>
                  <a:cs typeface="+mn-cs"/>
                </a:rPr>
                <a:t>As Your Partner</a:t>
              </a:r>
            </a:p>
          </p:txBody>
        </p:sp>
        <p:sp>
          <p:nvSpPr>
            <p:cNvPr id="158" name="Rectangle 157">
              <a:extLst>
                <a:ext uri="{FF2B5EF4-FFF2-40B4-BE49-F238E27FC236}">
                  <a16:creationId xmlns:a16="http://schemas.microsoft.com/office/drawing/2014/main" id="{7E1F79A1-733B-4FB5-984E-1A9407E6AB45}"/>
                </a:ext>
              </a:extLst>
            </p:cNvPr>
            <p:cNvSpPr/>
            <p:nvPr/>
          </p:nvSpPr>
          <p:spPr>
            <a:xfrm>
              <a:off x="354128" y="4557486"/>
              <a:ext cx="3066485" cy="1598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We strive to create valuable relationships with providers and other organizations that are meaningful to those we serve, to help maximize the impact of our programs in our communities.</a:t>
              </a:r>
            </a:p>
          </p:txBody>
        </p:sp>
        <p:sp>
          <p:nvSpPr>
            <p:cNvPr id="156" name="Rectangle: Rounded Corners 155">
              <a:extLst>
                <a:ext uri="{FF2B5EF4-FFF2-40B4-BE49-F238E27FC236}">
                  <a16:creationId xmlns:a16="http://schemas.microsoft.com/office/drawing/2014/main" id="{B53BDE30-79CF-41F6-9E33-58F80EEA0F84}"/>
                </a:ext>
              </a:extLst>
            </p:cNvPr>
            <p:cNvSpPr/>
            <p:nvPr/>
          </p:nvSpPr>
          <p:spPr>
            <a:xfrm>
              <a:off x="269874" y="4005077"/>
              <a:ext cx="3241676" cy="50400"/>
            </a:xfrm>
            <a:prstGeom prst="roundRect">
              <a:avLst>
                <a:gd name="adj" fmla="val 50000"/>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srgbClr val="003C71"/>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1F095DB7-6D4D-4184-86CA-74487DE9A156}"/>
              </a:ext>
            </a:extLst>
          </p:cNvPr>
          <p:cNvGrpSpPr/>
          <p:nvPr/>
        </p:nvGrpSpPr>
        <p:grpSpPr>
          <a:xfrm>
            <a:off x="3511550" y="1412874"/>
            <a:ext cx="3241676" cy="2279608"/>
            <a:chOff x="3511550" y="1412874"/>
            <a:chExt cx="3241676" cy="2279608"/>
          </a:xfrm>
        </p:grpSpPr>
        <p:sp>
          <p:nvSpPr>
            <p:cNvPr id="162" name="Rectangle: Rounded Corners 161">
              <a:extLst>
                <a:ext uri="{FF2B5EF4-FFF2-40B4-BE49-F238E27FC236}">
                  <a16:creationId xmlns:a16="http://schemas.microsoft.com/office/drawing/2014/main" id="{E94DD97A-88E6-479E-A5D4-BCE9329C2D1B}"/>
                </a:ext>
              </a:extLst>
            </p:cNvPr>
            <p:cNvSpPr/>
            <p:nvPr/>
          </p:nvSpPr>
          <p:spPr>
            <a:xfrm>
              <a:off x="3511550" y="1412874"/>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a:ln>
                    <a:noFill/>
                  </a:ln>
                  <a:solidFill>
                    <a:srgbClr val="003C71"/>
                  </a:solidFill>
                  <a:effectLst/>
                  <a:uLnTx/>
                  <a:uFillTx/>
                  <a:latin typeface="Arial"/>
                  <a:ea typeface="+mn-ea"/>
                  <a:cs typeface="+mn-cs"/>
                </a:rPr>
                <a:t>As a Quality Champion</a:t>
              </a:r>
            </a:p>
          </p:txBody>
        </p:sp>
        <p:sp>
          <p:nvSpPr>
            <p:cNvPr id="163" name="Rectangle 162">
              <a:extLst>
                <a:ext uri="{FF2B5EF4-FFF2-40B4-BE49-F238E27FC236}">
                  <a16:creationId xmlns:a16="http://schemas.microsoft.com/office/drawing/2014/main" id="{A46FEB4B-B005-4ED0-B4CD-CB63D3211439}"/>
                </a:ext>
              </a:extLst>
            </p:cNvPr>
            <p:cNvSpPr/>
            <p:nvPr/>
          </p:nvSpPr>
          <p:spPr>
            <a:xfrm>
              <a:off x="3595804" y="1965279"/>
              <a:ext cx="3066485" cy="1598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We provide a full range of easy-to-access health plans, home care services, and solutions that are simple to understand and that put our members and patients in control of their health care.</a:t>
              </a:r>
            </a:p>
          </p:txBody>
        </p:sp>
        <p:sp>
          <p:nvSpPr>
            <p:cNvPr id="161" name="Rectangle: Rounded Corners 160">
              <a:extLst>
                <a:ext uri="{FF2B5EF4-FFF2-40B4-BE49-F238E27FC236}">
                  <a16:creationId xmlns:a16="http://schemas.microsoft.com/office/drawing/2014/main" id="{278B4958-F4D4-424D-BCC0-59F5AF9AD9AF}"/>
                </a:ext>
              </a:extLst>
            </p:cNvPr>
            <p:cNvSpPr/>
            <p:nvPr/>
          </p:nvSpPr>
          <p:spPr>
            <a:xfrm>
              <a:off x="3511550" y="1412875"/>
              <a:ext cx="3241676" cy="50400"/>
            </a:xfrm>
            <a:prstGeom prst="roundRect">
              <a:avLst>
                <a:gd name="adj" fmla="val 50000"/>
              </a:avLst>
            </a:prstGeom>
            <a:solidFill>
              <a:schemeClr val="accent4"/>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a:ln>
                  <a:noFill/>
                </a:ln>
                <a:solidFill>
                  <a:srgbClr val="003C71"/>
                </a:solidFill>
                <a:effectLst/>
                <a:uLnTx/>
                <a:uFillTx/>
                <a:latin typeface="Arial"/>
                <a:ea typeface="+mn-ea"/>
                <a:cs typeface="+mn-cs"/>
              </a:endParaRPr>
            </a:p>
          </p:txBody>
        </p:sp>
      </p:grpSp>
      <p:sp>
        <p:nvSpPr>
          <p:cNvPr id="309" name="Rectangle 308">
            <a:extLst>
              <a:ext uri="{FF2B5EF4-FFF2-40B4-BE49-F238E27FC236}">
                <a16:creationId xmlns:a16="http://schemas.microsoft.com/office/drawing/2014/main" id="{1E102F86-1F47-47A7-8A4A-52E98A058D8B}"/>
              </a:ext>
            </a:extLst>
          </p:cNvPr>
          <p:cNvSpPr/>
          <p:nvPr/>
        </p:nvSpPr>
        <p:spPr>
          <a:xfrm>
            <a:off x="7573963" y="2590800"/>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Health Plans</a:t>
            </a:r>
          </a:p>
        </p:txBody>
      </p:sp>
      <p:sp>
        <p:nvSpPr>
          <p:cNvPr id="310" name="Rectangle 309">
            <a:extLst>
              <a:ext uri="{FF2B5EF4-FFF2-40B4-BE49-F238E27FC236}">
                <a16:creationId xmlns:a16="http://schemas.microsoft.com/office/drawing/2014/main" id="{849450C9-22BF-4F5C-B9E9-F37339689233}"/>
              </a:ext>
            </a:extLst>
          </p:cNvPr>
          <p:cNvSpPr/>
          <p:nvPr/>
        </p:nvSpPr>
        <p:spPr>
          <a:xfrm>
            <a:off x="7573963" y="3382963"/>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Hospice Care</a:t>
            </a:r>
          </a:p>
        </p:txBody>
      </p:sp>
      <p:sp>
        <p:nvSpPr>
          <p:cNvPr id="311" name="Rectangle 310">
            <a:extLst>
              <a:ext uri="{FF2B5EF4-FFF2-40B4-BE49-F238E27FC236}">
                <a16:creationId xmlns:a16="http://schemas.microsoft.com/office/drawing/2014/main" id="{799B3B04-5DC7-4EB7-96EF-F425876D796D}"/>
              </a:ext>
            </a:extLst>
          </p:cNvPr>
          <p:cNvSpPr/>
          <p:nvPr/>
        </p:nvSpPr>
        <p:spPr>
          <a:xfrm>
            <a:off x="7573963" y="4175126"/>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Care Management</a:t>
            </a:r>
          </a:p>
        </p:txBody>
      </p:sp>
      <p:sp>
        <p:nvSpPr>
          <p:cNvPr id="312" name="Rectangle 311">
            <a:extLst>
              <a:ext uri="{FF2B5EF4-FFF2-40B4-BE49-F238E27FC236}">
                <a16:creationId xmlns:a16="http://schemas.microsoft.com/office/drawing/2014/main" id="{CDDEA3B9-0D57-4A36-868D-E68F767A8825}"/>
              </a:ext>
            </a:extLst>
          </p:cNvPr>
          <p:cNvSpPr/>
          <p:nvPr/>
        </p:nvSpPr>
        <p:spPr>
          <a:xfrm>
            <a:off x="7573963" y="4967288"/>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Personal Care</a:t>
            </a:r>
          </a:p>
        </p:txBody>
      </p:sp>
      <p:sp>
        <p:nvSpPr>
          <p:cNvPr id="314" name="Rectangle 313">
            <a:extLst>
              <a:ext uri="{FF2B5EF4-FFF2-40B4-BE49-F238E27FC236}">
                <a16:creationId xmlns:a16="http://schemas.microsoft.com/office/drawing/2014/main" id="{5B4A3D06-2E96-472F-8EF5-4ABC7EBDC9EB}"/>
              </a:ext>
            </a:extLst>
          </p:cNvPr>
          <p:cNvSpPr/>
          <p:nvPr/>
        </p:nvSpPr>
        <p:spPr>
          <a:xfrm>
            <a:off x="7154249" y="3833713"/>
            <a:ext cx="2528888" cy="374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endParaRPr kumimoji="0" lang="en-US" sz="1200" b="0" i="0" u="none" strike="noStrike" kern="1200" cap="none" spc="0" normalizeH="0" baseline="0" noProof="0">
              <a:ln>
                <a:noFill/>
              </a:ln>
              <a:solidFill>
                <a:srgbClr val="003C71"/>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26E60A17-72DC-4EF1-A27A-6B92F96D260A}"/>
              </a:ext>
            </a:extLst>
          </p:cNvPr>
          <p:cNvSpPr/>
          <p:nvPr/>
        </p:nvSpPr>
        <p:spPr>
          <a:xfrm>
            <a:off x="9553575" y="2590800"/>
            <a:ext cx="1947731"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Home Care</a:t>
            </a:r>
          </a:p>
        </p:txBody>
      </p:sp>
      <p:sp>
        <p:nvSpPr>
          <p:cNvPr id="316" name="Rectangle 315">
            <a:extLst>
              <a:ext uri="{FF2B5EF4-FFF2-40B4-BE49-F238E27FC236}">
                <a16:creationId xmlns:a16="http://schemas.microsoft.com/office/drawing/2014/main" id="{BCC0569C-74A1-4EB0-A924-0402002D76E2}"/>
              </a:ext>
            </a:extLst>
          </p:cNvPr>
          <p:cNvSpPr/>
          <p:nvPr/>
        </p:nvSpPr>
        <p:spPr>
          <a:xfrm>
            <a:off x="9515566" y="3382963"/>
            <a:ext cx="1908084"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Community Outreach</a:t>
            </a:r>
          </a:p>
        </p:txBody>
      </p:sp>
      <p:sp>
        <p:nvSpPr>
          <p:cNvPr id="317" name="Rectangle 316">
            <a:extLst>
              <a:ext uri="{FF2B5EF4-FFF2-40B4-BE49-F238E27FC236}">
                <a16:creationId xmlns:a16="http://schemas.microsoft.com/office/drawing/2014/main" id="{F3E7EF77-AC7A-4028-8C41-7A938C9A23B9}"/>
              </a:ext>
            </a:extLst>
          </p:cNvPr>
          <p:cNvSpPr/>
          <p:nvPr/>
        </p:nvSpPr>
        <p:spPr>
          <a:xfrm>
            <a:off x="9515566" y="4175126"/>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Behavioral Health</a:t>
            </a:r>
          </a:p>
        </p:txBody>
      </p:sp>
      <p:sp>
        <p:nvSpPr>
          <p:cNvPr id="318" name="Rectangle 317">
            <a:extLst>
              <a:ext uri="{FF2B5EF4-FFF2-40B4-BE49-F238E27FC236}">
                <a16:creationId xmlns:a16="http://schemas.microsoft.com/office/drawing/2014/main" id="{135C5D76-A78C-4EE6-9DB7-F71CBBC2B509}"/>
              </a:ext>
            </a:extLst>
          </p:cNvPr>
          <p:cNvSpPr/>
          <p:nvPr/>
        </p:nvSpPr>
        <p:spPr>
          <a:xfrm>
            <a:off x="9515566" y="4967288"/>
            <a:ext cx="1985740"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Professional</a:t>
            </a:r>
            <a:r>
              <a:rPr kumimoji="0" lang="en-US" sz="1400" b="0" i="0" u="none" strike="noStrike" kern="1200" cap="none" spc="0" normalizeH="0" noProof="0">
                <a:ln>
                  <a:noFill/>
                </a:ln>
                <a:solidFill>
                  <a:srgbClr val="000000"/>
                </a:solidFill>
                <a:effectLst/>
                <a:uLnTx/>
                <a:uFillTx/>
                <a:latin typeface="Arial"/>
                <a:ea typeface="+mn-ea"/>
                <a:cs typeface="+mn-cs"/>
              </a:rPr>
              <a:t> Solutions</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BFE010BF-95B6-4134-8CB9-F1493244C858}"/>
              </a:ext>
            </a:extLst>
          </p:cNvPr>
          <p:cNvGrpSpPr/>
          <p:nvPr/>
        </p:nvGrpSpPr>
        <p:grpSpPr>
          <a:xfrm>
            <a:off x="6949440" y="1410493"/>
            <a:ext cx="5242560" cy="937720"/>
            <a:chOff x="6949440" y="1410493"/>
            <a:chExt cx="5242560" cy="937720"/>
          </a:xfrm>
        </p:grpSpPr>
        <p:sp>
          <p:nvSpPr>
            <p:cNvPr id="308" name="Rectangle 307">
              <a:extLst>
                <a:ext uri="{FF2B5EF4-FFF2-40B4-BE49-F238E27FC236}">
                  <a16:creationId xmlns:a16="http://schemas.microsoft.com/office/drawing/2014/main" id="{7519F089-2017-4709-BAA5-05F861F599F1}"/>
                </a:ext>
              </a:extLst>
            </p:cNvPr>
            <p:cNvSpPr/>
            <p:nvPr/>
          </p:nvSpPr>
          <p:spPr>
            <a:xfrm>
              <a:off x="7359650" y="1412874"/>
              <a:ext cx="4832350" cy="6373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108000" bIns="108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130 Years of Experience!</a:t>
              </a:r>
            </a:p>
          </p:txBody>
        </p:sp>
        <p:grpSp>
          <p:nvGrpSpPr>
            <p:cNvPr id="29" name="Group 28">
              <a:extLst>
                <a:ext uri="{FF2B5EF4-FFF2-40B4-BE49-F238E27FC236}">
                  <a16:creationId xmlns:a16="http://schemas.microsoft.com/office/drawing/2014/main" id="{BBA7D678-0463-4D1A-A20E-58D06D427852}"/>
                </a:ext>
              </a:extLst>
            </p:cNvPr>
            <p:cNvGrpSpPr/>
            <p:nvPr/>
          </p:nvGrpSpPr>
          <p:grpSpPr>
            <a:xfrm>
              <a:off x="6949440" y="1410493"/>
              <a:ext cx="937720" cy="937720"/>
              <a:chOff x="6777038" y="1512428"/>
              <a:chExt cx="1078372" cy="1078372"/>
            </a:xfrm>
          </p:grpSpPr>
          <p:sp>
            <p:nvSpPr>
              <p:cNvPr id="319" name="Oval 318">
                <a:extLst>
                  <a:ext uri="{FF2B5EF4-FFF2-40B4-BE49-F238E27FC236}">
                    <a16:creationId xmlns:a16="http://schemas.microsoft.com/office/drawing/2014/main" id="{E555D6C7-0BE7-430B-9A72-309E7C45EE07}"/>
                  </a:ext>
                </a:extLst>
              </p:cNvPr>
              <p:cNvSpPr/>
              <p:nvPr/>
            </p:nvSpPr>
            <p:spPr>
              <a:xfrm>
                <a:off x="6777038" y="1512428"/>
                <a:ext cx="1078372" cy="1078372"/>
              </a:xfrm>
              <a:prstGeom prst="ellipse">
                <a:avLst/>
              </a:prstGeom>
              <a:solidFill>
                <a:schemeClr val="bg1"/>
              </a:solidFill>
              <a:ln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71"/>
                  </a:solidFill>
                  <a:effectLst/>
                  <a:uLnTx/>
                  <a:uFillTx/>
                  <a:latin typeface="Arial"/>
                  <a:ea typeface="+mn-ea"/>
                  <a:cs typeface="+mn-cs"/>
                </a:endParaRPr>
              </a:p>
            </p:txBody>
          </p:sp>
          <p:pic>
            <p:nvPicPr>
              <p:cNvPr id="313" name="Graphic 312">
                <a:extLst>
                  <a:ext uri="{FF2B5EF4-FFF2-40B4-BE49-F238E27FC236}">
                    <a16:creationId xmlns:a16="http://schemas.microsoft.com/office/drawing/2014/main" id="{B1574FE3-ADF3-4933-84B2-BF572EFFFAD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0606" y="1585996"/>
                <a:ext cx="931236" cy="931236"/>
              </a:xfrm>
              <a:prstGeom prst="rect">
                <a:avLst/>
              </a:prstGeom>
            </p:spPr>
          </p:pic>
        </p:grpSp>
      </p:grpSp>
      <p:cxnSp>
        <p:nvCxnSpPr>
          <p:cNvPr id="109" name="Straight Connector 108">
            <a:extLst>
              <a:ext uri="{FF2B5EF4-FFF2-40B4-BE49-F238E27FC236}">
                <a16:creationId xmlns:a16="http://schemas.microsoft.com/office/drawing/2014/main" id="{7821F907-23BA-4559-AAB2-FB587C19A31C}"/>
              </a:ext>
            </a:extLst>
          </p:cNvPr>
          <p:cNvCxnSpPr/>
          <p:nvPr/>
        </p:nvCxnSpPr>
        <p:spPr>
          <a:xfrm>
            <a:off x="8242989" y="3145321"/>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2DC1069-5A9E-431A-B2E8-9F747FAC45A2}"/>
              </a:ext>
            </a:extLst>
          </p:cNvPr>
          <p:cNvCxnSpPr/>
          <p:nvPr/>
        </p:nvCxnSpPr>
        <p:spPr>
          <a:xfrm>
            <a:off x="8242989" y="3937484"/>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03F9520-F4DB-4C5E-8C2B-48F9972E4FD0}"/>
              </a:ext>
            </a:extLst>
          </p:cNvPr>
          <p:cNvCxnSpPr/>
          <p:nvPr/>
        </p:nvCxnSpPr>
        <p:spPr>
          <a:xfrm>
            <a:off x="8242989" y="4743920"/>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C8917BC-FE8C-44D4-8A90-50F7AB6EFDB4}"/>
              </a:ext>
            </a:extLst>
          </p:cNvPr>
          <p:cNvCxnSpPr/>
          <p:nvPr/>
        </p:nvCxnSpPr>
        <p:spPr>
          <a:xfrm>
            <a:off x="8273466" y="5521809"/>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7128098-A9F3-4535-8FD2-843A50CF2FF6}"/>
              </a:ext>
            </a:extLst>
          </p:cNvPr>
          <p:cNvCxnSpPr/>
          <p:nvPr/>
        </p:nvCxnSpPr>
        <p:spPr>
          <a:xfrm>
            <a:off x="10176289" y="5521809"/>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1EF0F16-F010-43FC-AD62-088F804C82D0}"/>
              </a:ext>
            </a:extLst>
          </p:cNvPr>
          <p:cNvCxnSpPr/>
          <p:nvPr/>
        </p:nvCxnSpPr>
        <p:spPr>
          <a:xfrm>
            <a:off x="10176289" y="4743920"/>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60CDE1A-4E03-4CCB-A3B1-2971F93DBEB4}"/>
              </a:ext>
            </a:extLst>
          </p:cNvPr>
          <p:cNvCxnSpPr/>
          <p:nvPr/>
        </p:nvCxnSpPr>
        <p:spPr>
          <a:xfrm>
            <a:off x="10176289" y="3946193"/>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2E5A84D-B6F8-4A31-AD31-258704BF36CF}"/>
              </a:ext>
            </a:extLst>
          </p:cNvPr>
          <p:cNvCxnSpPr/>
          <p:nvPr/>
        </p:nvCxnSpPr>
        <p:spPr>
          <a:xfrm>
            <a:off x="10176289" y="3145321"/>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372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22"/>
                                        </p:tgtEl>
                                        <p:attrNameLst>
                                          <p:attrName>ppt_x</p:attrName>
                                          <p:attrName>ppt_y</p:attrName>
                                        </p:attrNameLst>
                                      </p:cBhvr>
                                      <p:rCtr x="0" y="1736"/>
                                    </p:animMotion>
                                  </p:childTnLst>
                                </p:cTn>
                              </p:par>
                              <p:par>
                                <p:cTn id="10" presetID="10" presetClass="entr" presetSubtype="0" fill="hold" nodeType="withEffect">
                                  <p:stCondLst>
                                    <p:cond delay="2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par>
                                <p:cTn id="13" presetID="42" presetClass="path" presetSubtype="0" decel="100000" fill="hold" nodeType="withEffect">
                                  <p:stCondLst>
                                    <p:cond delay="200"/>
                                  </p:stCondLst>
                                  <p:childTnLst>
                                    <p:animMotion origin="layout" path="M -3.75E-6 -0.03472 L -3.75E-6 1.85185E-6 " pathEditMode="relative" rAng="0" ptsTypes="AA">
                                      <p:cBhvr>
                                        <p:cTn id="14" dur="500" fill="hold"/>
                                        <p:tgtEl>
                                          <p:spTgt spid="23"/>
                                        </p:tgtEl>
                                        <p:attrNameLst>
                                          <p:attrName>ppt_x</p:attrName>
                                          <p:attrName>ppt_y</p:attrName>
                                        </p:attrNameLst>
                                      </p:cBhvr>
                                      <p:rCtr x="0" y="1736"/>
                                    </p:animMotion>
                                  </p:childTnLst>
                                </p:cTn>
                              </p:par>
                              <p:par>
                                <p:cTn id="15" presetID="10" presetClass="entr" presetSubtype="0" fill="hold" nodeType="withEffect">
                                  <p:stCondLst>
                                    <p:cond delay="4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par>
                                <p:cTn id="18" presetID="42" presetClass="path" presetSubtype="0" decel="100000" fill="hold" nodeType="withEffect">
                                  <p:stCondLst>
                                    <p:cond delay="400"/>
                                  </p:stCondLst>
                                  <p:childTnLst>
                                    <p:animMotion origin="layout" path="M -3.75E-6 -0.03472 L -3.75E-6 1.85185E-6 " pathEditMode="relative" rAng="0" ptsTypes="AA">
                                      <p:cBhvr>
                                        <p:cTn id="19" dur="500" fill="hold"/>
                                        <p:tgtEl>
                                          <p:spTgt spid="21"/>
                                        </p:tgtEl>
                                        <p:attrNameLst>
                                          <p:attrName>ppt_x</p:attrName>
                                          <p:attrName>ppt_y</p:attrName>
                                        </p:attrNameLst>
                                      </p:cBhvr>
                                      <p:rCtr x="0" y="1736"/>
                                    </p:animMotion>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42" presetClass="path" presetSubtype="0" decel="100000" fill="hold" nodeType="withEffect">
                                  <p:stCondLst>
                                    <p:cond delay="600"/>
                                  </p:stCondLst>
                                  <p:childTnLst>
                                    <p:animMotion origin="layout" path="M -3.75E-6 -0.03472 L -3.75E-6 1.85185E-6 " pathEditMode="relative" rAng="0" ptsTypes="AA">
                                      <p:cBhvr>
                                        <p:cTn id="24" dur="500" fill="hold"/>
                                        <p:tgtEl>
                                          <p:spTgt spid="20"/>
                                        </p:tgtEl>
                                        <p:attrNameLst>
                                          <p:attrName>ppt_x</p:attrName>
                                          <p:attrName>ppt_y</p:attrName>
                                        </p:attrNameLst>
                                      </p:cBhvr>
                                      <p:rCtr x="0" y="1736"/>
                                    </p:animMotion>
                                  </p:childTnLst>
                                </p:cTn>
                              </p:par>
                            </p:childTnLst>
                          </p:cTn>
                        </p:par>
                        <p:par>
                          <p:cTn id="25" fill="hold">
                            <p:stCondLst>
                              <p:cond delay="11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50"/>
                                        <p:tgtEl>
                                          <p:spTgt spid="32"/>
                                        </p:tgtEl>
                                      </p:cBhvr>
                                    </p:animEffect>
                                  </p:childTnLst>
                                </p:cTn>
                              </p:par>
                              <p:par>
                                <p:cTn id="29" presetID="42" presetClass="path" presetSubtype="0" decel="100000" fill="hold" nodeType="withEffect">
                                  <p:stCondLst>
                                    <p:cond delay="0"/>
                                  </p:stCondLst>
                                  <p:childTnLst>
                                    <p:animMotion origin="layout" path="M 0.01666 -0.00046 L 3.75E-6 1.85185E-6 " pathEditMode="relative" rAng="0" ptsTypes="AA">
                                      <p:cBhvr>
                                        <p:cTn id="30" dur="500" fill="hold"/>
                                        <p:tgtEl>
                                          <p:spTgt spid="32"/>
                                        </p:tgtEl>
                                        <p:attrNameLst>
                                          <p:attrName>ppt_x</p:attrName>
                                          <p:attrName>ppt_y</p:attrName>
                                        </p:attrNameLst>
                                      </p:cBhvr>
                                      <p:rCtr x="-833" y="23"/>
                                    </p:animMotion>
                                  </p:childTnLst>
                                </p:cTn>
                              </p:par>
                              <p:par>
                                <p:cTn id="31" presetID="10" presetClass="entr" presetSubtype="0" fill="hold" grpId="0" nodeType="withEffect">
                                  <p:stCondLst>
                                    <p:cond delay="200"/>
                                  </p:stCondLst>
                                  <p:childTnLst>
                                    <p:set>
                                      <p:cBhvr>
                                        <p:cTn id="32" dur="1" fill="hold">
                                          <p:stCondLst>
                                            <p:cond delay="0"/>
                                          </p:stCondLst>
                                        </p:cTn>
                                        <p:tgtEl>
                                          <p:spTgt spid="309"/>
                                        </p:tgtEl>
                                        <p:attrNameLst>
                                          <p:attrName>style.visibility</p:attrName>
                                        </p:attrNameLst>
                                      </p:cBhvr>
                                      <p:to>
                                        <p:strVal val="visible"/>
                                      </p:to>
                                    </p:set>
                                    <p:animEffect transition="in" filter="fade">
                                      <p:cBhvr>
                                        <p:cTn id="33" dur="500"/>
                                        <p:tgtEl>
                                          <p:spTgt spid="309"/>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315"/>
                                        </p:tgtEl>
                                        <p:attrNameLst>
                                          <p:attrName>style.visibility</p:attrName>
                                        </p:attrNameLst>
                                      </p:cBhvr>
                                      <p:to>
                                        <p:strVal val="visible"/>
                                      </p:to>
                                    </p:set>
                                    <p:animEffect transition="in" filter="fade">
                                      <p:cBhvr>
                                        <p:cTn id="36" dur="500"/>
                                        <p:tgtEl>
                                          <p:spTgt spid="315"/>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500"/>
                                        <p:tgtEl>
                                          <p:spTgt spid="310"/>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316"/>
                                        </p:tgtEl>
                                        <p:attrNameLst>
                                          <p:attrName>style.visibility</p:attrName>
                                        </p:attrNameLst>
                                      </p:cBhvr>
                                      <p:to>
                                        <p:strVal val="visible"/>
                                      </p:to>
                                    </p:set>
                                    <p:animEffect transition="in" filter="fade">
                                      <p:cBhvr>
                                        <p:cTn id="42" dur="500"/>
                                        <p:tgtEl>
                                          <p:spTgt spid="316"/>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317"/>
                                        </p:tgtEl>
                                        <p:attrNameLst>
                                          <p:attrName>style.visibility</p:attrName>
                                        </p:attrNameLst>
                                      </p:cBhvr>
                                      <p:to>
                                        <p:strVal val="visible"/>
                                      </p:to>
                                    </p:set>
                                    <p:animEffect transition="in" filter="fade">
                                      <p:cBhvr>
                                        <p:cTn id="48" dur="500"/>
                                        <p:tgtEl>
                                          <p:spTgt spid="317"/>
                                        </p:tgtEl>
                                      </p:cBhvr>
                                    </p:animEffect>
                                  </p:childTnLst>
                                </p:cTn>
                              </p:par>
                              <p:par>
                                <p:cTn id="49" presetID="10" presetClass="entr" presetSubtype="0" fill="hold" grpId="0" nodeType="withEffect">
                                  <p:stCondLst>
                                    <p:cond delay="800"/>
                                  </p:stCondLst>
                                  <p:childTnLst>
                                    <p:set>
                                      <p:cBhvr>
                                        <p:cTn id="50" dur="1" fill="hold">
                                          <p:stCondLst>
                                            <p:cond delay="0"/>
                                          </p:stCondLst>
                                        </p:cTn>
                                        <p:tgtEl>
                                          <p:spTgt spid="312"/>
                                        </p:tgtEl>
                                        <p:attrNameLst>
                                          <p:attrName>style.visibility</p:attrName>
                                        </p:attrNameLst>
                                      </p:cBhvr>
                                      <p:to>
                                        <p:strVal val="visible"/>
                                      </p:to>
                                    </p:set>
                                    <p:animEffect transition="in" filter="fade">
                                      <p:cBhvr>
                                        <p:cTn id="51" dur="500"/>
                                        <p:tgtEl>
                                          <p:spTgt spid="312"/>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318"/>
                                        </p:tgtEl>
                                        <p:attrNameLst>
                                          <p:attrName>style.visibility</p:attrName>
                                        </p:attrNameLst>
                                      </p:cBhvr>
                                      <p:to>
                                        <p:strVal val="visible"/>
                                      </p:to>
                                    </p:set>
                                    <p:animEffect transition="in" filter="fade">
                                      <p:cBhvr>
                                        <p:cTn id="54" dur="500"/>
                                        <p:tgtEl>
                                          <p:spTgt spid="318"/>
                                        </p:tgtEl>
                                      </p:cBhvr>
                                    </p:animEffect>
                                  </p:childTnLst>
                                </p:cTn>
                              </p:par>
                              <p:par>
                                <p:cTn id="55" presetID="10" presetClass="entr" presetSubtype="0" fill="hold" nodeType="withEffect">
                                  <p:stCondLst>
                                    <p:cond delay="90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500"/>
                                        <p:tgtEl>
                                          <p:spTgt spid="109"/>
                                        </p:tgtEl>
                                      </p:cBhvr>
                                    </p:animEffect>
                                  </p:childTnLst>
                                </p:cTn>
                              </p:par>
                              <p:par>
                                <p:cTn id="58" presetID="10" presetClass="entr" presetSubtype="0" fill="hold"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500"/>
                                        <p:tgtEl>
                                          <p:spTgt spid="116"/>
                                        </p:tgtEl>
                                      </p:cBhvr>
                                    </p:animEffect>
                                  </p:childTnLst>
                                </p:cTn>
                              </p:par>
                              <p:par>
                                <p:cTn id="61" presetID="10"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500"/>
                                        <p:tgtEl>
                                          <p:spTgt spid="110"/>
                                        </p:tgtEl>
                                      </p:cBhvr>
                                    </p:animEffect>
                                  </p:childTnLst>
                                </p:cTn>
                              </p:par>
                              <p:par>
                                <p:cTn id="67" presetID="10"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500"/>
                                        <p:tgtEl>
                                          <p:spTgt spid="111"/>
                                        </p:tgtEl>
                                      </p:cBhvr>
                                    </p:animEffect>
                                  </p:childTnLst>
                                </p:cTn>
                              </p:par>
                              <p:par>
                                <p:cTn id="70" presetID="10" presetClass="entr" presetSubtype="0" fill="hold"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par>
                                <p:cTn id="73" presetID="10" presetClass="entr" presetSubtype="0" fill="hold"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childTnLst>
                                </p:cTn>
                              </p:par>
                              <p:par>
                                <p:cTn id="76" presetID="10" presetClass="entr" presetSubtype="0" fill="hold" nodeType="withEffect">
                                  <p:stCondLst>
                                    <p:cond delay="0"/>
                                  </p:stCondLst>
                                  <p:childTnLst>
                                    <p:set>
                                      <p:cBhvr>
                                        <p:cTn id="77" dur="1" fill="hold">
                                          <p:stCondLst>
                                            <p:cond delay="0"/>
                                          </p:stCondLst>
                                        </p:cTn>
                                        <p:tgtEl>
                                          <p:spTgt spid="112"/>
                                        </p:tgtEl>
                                        <p:attrNameLst>
                                          <p:attrName>style.visibility</p:attrName>
                                        </p:attrNameLst>
                                      </p:cBhvr>
                                      <p:to>
                                        <p:strVal val="visible"/>
                                      </p:to>
                                    </p:set>
                                    <p:animEffect transition="in" filter="fade">
                                      <p:cBhvr>
                                        <p:cTn id="78" dur="500"/>
                                        <p:tgtEl>
                                          <p:spTgt spid="112"/>
                                        </p:tgtEl>
                                      </p:cBhvr>
                                    </p:animEffect>
                                  </p:childTnLst>
                                </p:cTn>
                              </p:par>
                              <p:par>
                                <p:cTn id="79" presetID="1" presetClass="entr" presetSubtype="0" fill="hold"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P spid="315" grpId="0"/>
      <p:bldP spid="316" grpId="0"/>
      <p:bldP spid="317" grpId="0"/>
      <p:bldP spid="3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a:t>Compliance Program</a:t>
            </a:r>
          </a:p>
        </p:txBody>
      </p:sp>
      <p:sp>
        <p:nvSpPr>
          <p:cNvPr id="3" name="Footer Placeholder 4">
            <a:extLst>
              <a:ext uri="{FF2B5EF4-FFF2-40B4-BE49-F238E27FC236}">
                <a16:creationId xmlns:a16="http://schemas.microsoft.com/office/drawing/2014/main" id="{3739369E-A065-296C-CE1F-B26C4E289AC2}"/>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41855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132155679"/>
              </p:ext>
            </p:extLst>
          </p:nvPr>
        </p:nvGraphicFramePr>
        <p:xfrm>
          <a:off x="345281" y="833054"/>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600" b="1" u="none" dirty="0">
                          <a:solidFill>
                            <a:schemeClr val="tx1"/>
                          </a:solidFill>
                        </a:rPr>
                        <a:t>VNS Health policy: </a:t>
                      </a:r>
                      <a:r>
                        <a:rPr lang="en-US" sz="1600" b="0" u="none" dirty="0">
                          <a:solidFill>
                            <a:schemeClr val="tx1"/>
                          </a:solidFill>
                        </a:rPr>
                        <a:t>comply with all federal and state laws regarding fraud, waste, and abuse. We will implement and enforce procedures to detect and prevent fraud, waste, and abuse regarding claims submitted to federal and state healthcare programs, and to provide protection for those who report in good faith actual or suspected wrongdoing.</a:t>
                      </a:r>
                    </a:p>
                    <a:p>
                      <a:endParaRPr lang="en-US" sz="700" b="0" u="none" dirty="0">
                        <a:solidFill>
                          <a:schemeClr val="tx1"/>
                        </a:solidFill>
                      </a:endParaRPr>
                    </a:p>
                    <a:p>
                      <a:r>
                        <a:rPr lang="en-US" sz="1600" b="1" u="none" dirty="0">
                          <a:solidFill>
                            <a:schemeClr val="tx1"/>
                          </a:solidFill>
                        </a:rPr>
                        <a:t>The compliance policy: </a:t>
                      </a:r>
                      <a:r>
                        <a:rPr lang="en-US" sz="1600" b="0" u="none" dirty="0">
                          <a:solidFill>
                            <a:schemeClr val="tx1"/>
                          </a:solidFill>
                        </a:rPr>
                        <a:t>we maintain a strict policy of zero tolerance toward fraud and abuse and other inappropriate activities. Individuals who engage in any inappropriate activity alone or in collaboration with another employee, member, or provider are subject to immediate disciplinary action, up to and including termination.</a:t>
                      </a:r>
                    </a:p>
                    <a:p>
                      <a:endParaRPr lang="en-US" sz="800" b="0" u="none" dirty="0">
                        <a:solidFill>
                          <a:schemeClr val="tx1"/>
                        </a:solidFill>
                      </a:endParaRPr>
                    </a:p>
                    <a:p>
                      <a:endParaRPr lang="en-US" sz="800" b="0" u="none" dirty="0">
                        <a:solidFill>
                          <a:schemeClr val="tx1"/>
                        </a:solidFill>
                      </a:endParaRPr>
                    </a:p>
                    <a:p>
                      <a:endParaRPr lang="en-US" sz="800" b="0" u="none" dirty="0">
                        <a:solidFill>
                          <a:schemeClr val="tx1"/>
                        </a:solidFill>
                      </a:endParaRPr>
                    </a:p>
                    <a:p>
                      <a:endParaRPr lang="en-US" sz="800" b="0" u="none" dirty="0">
                        <a:solidFill>
                          <a:schemeClr val="tx1"/>
                        </a:solidFill>
                      </a:endParaRPr>
                    </a:p>
                    <a:p>
                      <a:r>
                        <a:rPr lang="en-US" sz="1600" b="1" u="none" dirty="0">
                          <a:solidFill>
                            <a:schemeClr val="tx2"/>
                          </a:solidFill>
                        </a:rPr>
                        <a:t>Definitions:</a:t>
                      </a:r>
                    </a:p>
                    <a:p>
                      <a:r>
                        <a:rPr lang="en-US" sz="1600" b="1" u="none" dirty="0">
                          <a:solidFill>
                            <a:schemeClr val="tx2"/>
                          </a:solidFill>
                        </a:rPr>
                        <a:t>Fraud—</a:t>
                      </a:r>
                      <a:r>
                        <a:rPr lang="en-US" sz="1600" b="0" u="none" dirty="0">
                          <a:solidFill>
                            <a:schemeClr val="tx1"/>
                          </a:solidFill>
                        </a:rPr>
                        <a:t>An </a:t>
                      </a:r>
                      <a:r>
                        <a:rPr lang="en-US" sz="1600" b="1" u="none" dirty="0">
                          <a:solidFill>
                            <a:schemeClr val="tx2"/>
                          </a:solidFill>
                        </a:rPr>
                        <a:t>intentional deception or misrepresentation </a:t>
                      </a:r>
                      <a:r>
                        <a:rPr lang="en-US" sz="1600" b="0" u="none" dirty="0">
                          <a:solidFill>
                            <a:schemeClr val="tx1"/>
                          </a:solidFill>
                        </a:rPr>
                        <a:t>made by a person with the knowledge that could result in some unauthorized benefit to themselves or other person(s). Includes any act that constitutes fraud under applicable federal or state law.</a:t>
                      </a:r>
                    </a:p>
                    <a:p>
                      <a:r>
                        <a:rPr lang="en-US" sz="1600" b="1" u="none" dirty="0">
                          <a:solidFill>
                            <a:schemeClr val="tx2"/>
                          </a:solidFill>
                        </a:rPr>
                        <a:t>Waste—</a:t>
                      </a:r>
                      <a:r>
                        <a:rPr lang="en-US" sz="1600" b="0" u="none" dirty="0">
                          <a:solidFill>
                            <a:schemeClr val="tx1"/>
                          </a:solidFill>
                        </a:rPr>
                        <a:t>The </a:t>
                      </a:r>
                      <a:r>
                        <a:rPr lang="en-US" sz="1600" b="1" u="none" dirty="0">
                          <a:solidFill>
                            <a:schemeClr val="tx2"/>
                          </a:solidFill>
                        </a:rPr>
                        <a:t>extravagant, careless, or needless expenditure of funds </a:t>
                      </a:r>
                      <a:r>
                        <a:rPr lang="en-US" sz="1600" b="0" u="none" dirty="0">
                          <a:solidFill>
                            <a:schemeClr val="tx1"/>
                          </a:solidFill>
                        </a:rPr>
                        <a:t>resulting from deficient practices, systems, controls, or decisions.</a:t>
                      </a:r>
                    </a:p>
                    <a:p>
                      <a:r>
                        <a:rPr lang="en-US" sz="1600" b="1" u="none" dirty="0">
                          <a:solidFill>
                            <a:schemeClr val="tx2"/>
                          </a:solidFill>
                        </a:rPr>
                        <a:t>Abuse—</a:t>
                      </a:r>
                      <a:r>
                        <a:rPr lang="en-US" sz="1600" b="0" u="none" dirty="0">
                          <a:solidFill>
                            <a:schemeClr val="tx1"/>
                          </a:solidFill>
                        </a:rPr>
                        <a:t>Provider practices that are </a:t>
                      </a:r>
                      <a:r>
                        <a:rPr lang="en-US" sz="1600" b="1" u="none" dirty="0">
                          <a:solidFill>
                            <a:schemeClr val="tx2"/>
                          </a:solidFill>
                        </a:rPr>
                        <a:t>inconsistent with sound fiscal, business, or medical practices </a:t>
                      </a:r>
                      <a:r>
                        <a:rPr lang="en-US" sz="1600" b="0" u="none" dirty="0">
                          <a:solidFill>
                            <a:schemeClr val="tx1"/>
                          </a:solidFill>
                        </a:rPr>
                        <a:t>and result in an unnecessary cost or reimbursement for services that are not medically necessary or fail to meet professionally recognized standards of care. Also includes enrollee practices that result in unnecessary cost.</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0ECF4012-1564-0E7D-96E1-73F305E25243}"/>
              </a:ext>
            </a:extLst>
          </p:cNvPr>
          <p:cNvPicPr>
            <a:picLocks noChangeAspect="1"/>
          </p:cNvPicPr>
          <p:nvPr/>
        </p:nvPicPr>
        <p:blipFill>
          <a:blip r:embed="rId3"/>
          <a:stretch>
            <a:fillRect/>
          </a:stretch>
        </p:blipFill>
        <p:spPr>
          <a:xfrm>
            <a:off x="187636" y="6478044"/>
            <a:ext cx="2505673" cy="249958"/>
          </a:xfrm>
          <a:prstGeom prst="rect">
            <a:avLst/>
          </a:prstGeom>
        </p:spPr>
      </p:pic>
    </p:spTree>
    <p:custDataLst>
      <p:tags r:id="rId1"/>
    </p:custDataLst>
    <p:extLst>
      <p:ext uri="{BB962C8B-B14F-4D97-AF65-F5344CB8AC3E}">
        <p14:creationId xmlns:p14="http://schemas.microsoft.com/office/powerpoint/2010/main" val="215610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914983678"/>
              </p:ext>
            </p:extLst>
          </p:nvPr>
        </p:nvGraphicFramePr>
        <p:xfrm>
          <a:off x="345281" y="833054"/>
          <a:ext cx="11323705" cy="353568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3434146">
                <a:tc>
                  <a:txBody>
                    <a:bodyPr/>
                    <a:lstStyle/>
                    <a:p>
                      <a:r>
                        <a:rPr lang="en-US" sz="1500" b="1" u="none" dirty="0">
                          <a:solidFill>
                            <a:schemeClr val="tx1"/>
                          </a:solidFill>
                        </a:rPr>
                        <a:t>Relevant Statutes and Regulations</a:t>
                      </a:r>
                    </a:p>
                    <a:p>
                      <a:endParaRPr lang="en-US" sz="500" b="1" u="none" dirty="0">
                        <a:solidFill>
                          <a:schemeClr val="tx1"/>
                        </a:solidFill>
                      </a:endParaRPr>
                    </a:p>
                    <a:p>
                      <a:r>
                        <a:rPr lang="en-US" sz="1500" b="1" u="none" dirty="0">
                          <a:solidFill>
                            <a:schemeClr val="tx1"/>
                          </a:solidFill>
                        </a:rPr>
                        <a:t>Stark Law: </a:t>
                      </a:r>
                      <a:r>
                        <a:rPr lang="en-US" sz="1500" b="0" u="none" dirty="0">
                          <a:solidFill>
                            <a:schemeClr val="tx1"/>
                          </a:solidFill>
                        </a:rPr>
                        <a:t>with several separate provisions, governs physician self-referral for Medicare and Medicaid patients. Physician self-referral is the practice of a physician referring a patient to a medical facility in which he has a financial interest, be it ownership, investment, or a structured compensation agreement.</a:t>
                      </a:r>
                    </a:p>
                    <a:p>
                      <a:endParaRPr lang="en-US" sz="500" b="0" u="none" dirty="0">
                        <a:solidFill>
                          <a:schemeClr val="tx1"/>
                        </a:solidFill>
                      </a:endParaRPr>
                    </a:p>
                    <a:p>
                      <a:r>
                        <a:rPr lang="en-US" sz="1500" b="1" u="none" dirty="0">
                          <a:solidFill>
                            <a:schemeClr val="tx1"/>
                          </a:solidFill>
                        </a:rPr>
                        <a:t>False Claims Act (FCA): </a:t>
                      </a:r>
                      <a:r>
                        <a:rPr lang="en-US" sz="1500" b="0" u="none" dirty="0">
                          <a:solidFill>
                            <a:schemeClr val="tx1"/>
                          </a:solidFill>
                        </a:rPr>
                        <a:t>Using the FCA, private citizens (i.e., whistleblowers) can help reduce fraud against the government. </a:t>
                      </a:r>
                    </a:p>
                    <a:p>
                      <a:endParaRPr lang="en-US" sz="500" b="0" u="none" dirty="0">
                        <a:solidFill>
                          <a:schemeClr val="tx1"/>
                        </a:solidFill>
                      </a:endParaRPr>
                    </a:p>
                    <a:p>
                      <a:r>
                        <a:rPr lang="en-US" sz="1500" b="1" u="none" dirty="0">
                          <a:solidFill>
                            <a:schemeClr val="tx1"/>
                          </a:solidFill>
                        </a:rPr>
                        <a:t>Reporting of fraudulent, wasteful, and abusive activities</a:t>
                      </a:r>
                    </a:p>
                    <a:p>
                      <a:r>
                        <a:rPr lang="en-US" sz="1500" b="0" u="none" dirty="0">
                          <a:solidFill>
                            <a:schemeClr val="tx1"/>
                          </a:solidFill>
                        </a:rPr>
                        <a:t>We expect members, vendors, providers, interns, volunteers, consultants, board members, and First Tier, Downstream and Related Entities (FDRs) as well as others associated with our business to bring any alleged inappropriate activity which involves </a:t>
                      </a:r>
                      <a:r>
                        <a:rPr lang="en-US" sz="1500" b="0" dirty="0">
                          <a:solidFill>
                            <a:schemeClr val="tx1"/>
                          </a:solidFill>
                        </a:rPr>
                        <a:t>VNS Health </a:t>
                      </a:r>
                      <a:r>
                        <a:rPr lang="en-US" sz="1500" b="0" u="none" dirty="0">
                          <a:solidFill>
                            <a:schemeClr val="tx1"/>
                          </a:solidFill>
                        </a:rPr>
                        <a:t>to our attention. Providers may confidentially report a potential violation of our compliance policies or any applicable regulation by contacting:</a:t>
                      </a:r>
                    </a:p>
                    <a:p>
                      <a:r>
                        <a:rPr lang="en-US" sz="1600" b="0" u="none" dirty="0">
                          <a:solidFill>
                            <a:schemeClr val="tx1"/>
                          </a:solidFill>
                        </a:rPr>
                        <a:t>VNS Health </a:t>
                      </a:r>
                      <a:r>
                        <a:rPr lang="en-US" sz="1500" b="0" u="none" dirty="0">
                          <a:solidFill>
                            <a:schemeClr val="tx1"/>
                          </a:solidFill>
                        </a:rPr>
                        <a:t>Compliance Officer </a:t>
                      </a:r>
                    </a:p>
                    <a:p>
                      <a:r>
                        <a:rPr lang="en-US" sz="1500" b="0" u="none" dirty="0">
                          <a:solidFill>
                            <a:schemeClr val="tx1"/>
                          </a:solidFill>
                        </a:rPr>
                        <a:t>220 East 42nd Street 6th Floor New York, NY 10017</a:t>
                      </a:r>
                    </a:p>
                    <a:p>
                      <a:r>
                        <a:rPr lang="en-US" sz="1500" b="0" u="none" dirty="0">
                          <a:solidFill>
                            <a:schemeClr val="tx1"/>
                          </a:solidFill>
                        </a:rPr>
                        <a:t>Email – </a:t>
                      </a:r>
                      <a:r>
                        <a:rPr lang="en-US" sz="1500" b="0" u="none" dirty="0">
                          <a:solidFill>
                            <a:schemeClr val="tx1"/>
                          </a:solidFill>
                          <a:hlinkClick r:id="rId3"/>
                        </a:rPr>
                        <a:t>SIUmailbox@vnshealth.org</a:t>
                      </a:r>
                      <a:endParaRPr lang="en-US" sz="1500" b="0" u="none" dirty="0">
                        <a:solidFill>
                          <a:schemeClr val="tx1"/>
                        </a:solidFill>
                      </a:endParaRPr>
                    </a:p>
                    <a:p>
                      <a:endParaRPr lang="en-US" sz="1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986661D2-B228-CBEF-AB4C-197C17F60564}"/>
              </a:ext>
            </a:extLst>
          </p:cNvPr>
          <p:cNvPicPr>
            <a:picLocks noChangeAspect="1"/>
          </p:cNvPicPr>
          <p:nvPr/>
        </p:nvPicPr>
        <p:blipFill>
          <a:blip r:embed="rId4"/>
          <a:stretch>
            <a:fillRect/>
          </a:stretch>
        </p:blipFill>
        <p:spPr>
          <a:xfrm>
            <a:off x="187636" y="6478044"/>
            <a:ext cx="2505673" cy="249958"/>
          </a:xfrm>
          <a:prstGeom prst="rect">
            <a:avLst/>
          </a:prstGeom>
        </p:spPr>
      </p:pic>
      <p:sp>
        <p:nvSpPr>
          <p:cNvPr id="5" name="TextBox 4">
            <a:extLst>
              <a:ext uri="{FF2B5EF4-FFF2-40B4-BE49-F238E27FC236}">
                <a16:creationId xmlns:a16="http://schemas.microsoft.com/office/drawing/2014/main" id="{97079526-3D6B-9234-54D5-D88316643736}"/>
              </a:ext>
            </a:extLst>
          </p:cNvPr>
          <p:cNvSpPr txBox="1"/>
          <p:nvPr/>
        </p:nvSpPr>
        <p:spPr>
          <a:xfrm>
            <a:off x="1365921" y="4621757"/>
            <a:ext cx="9282424" cy="732121"/>
          </a:xfrm>
          <a:prstGeom prst="rect">
            <a:avLst/>
          </a:prstGeom>
          <a:solidFill>
            <a:schemeClr val="accent3"/>
          </a:solidFill>
        </p:spPr>
        <p:txBody>
          <a:bodyPr wrap="none" tIns="90000" bIns="90000" rtlCol="0">
            <a:normAutofit/>
          </a:bodyPr>
          <a:lstStyle/>
          <a:p>
            <a:r>
              <a:rPr lang="en-US" sz="1600" dirty="0">
                <a:solidFill>
                  <a:schemeClr val="bg2"/>
                </a:solidFill>
              </a:rPr>
              <a:t>R</a:t>
            </a:r>
            <a:r>
              <a:rPr lang="en-US" sz="1600" b="0" u="none" dirty="0">
                <a:solidFill>
                  <a:schemeClr val="bg2"/>
                </a:solidFill>
              </a:rPr>
              <a:t>eport fraud, waste, and abuse anonymously to Ethics Point, Inc., a contracted vendor, by using the </a:t>
            </a:r>
          </a:p>
          <a:p>
            <a:r>
              <a:rPr lang="en-US" sz="1600" b="0" u="none" dirty="0">
                <a:solidFill>
                  <a:schemeClr val="bg2"/>
                </a:solidFill>
              </a:rPr>
              <a:t>VNS Health Hotline at 1-888-634-1558 or </a:t>
            </a:r>
            <a:r>
              <a:rPr lang="en-US" sz="1600" b="0" u="none" dirty="0">
                <a:solidFill>
                  <a:schemeClr val="bg2"/>
                </a:solidFill>
                <a:hlinkClick r:id="rId5">
                  <a:extLst>
                    <a:ext uri="{A12FA001-AC4F-418D-AE19-62706E023703}">
                      <ahyp:hlinkClr xmlns:ahyp="http://schemas.microsoft.com/office/drawing/2018/hyperlinkcolor" val="tx"/>
                    </a:ext>
                  </a:extLst>
                </a:hlinkClick>
              </a:rPr>
              <a:t>online</a:t>
            </a:r>
            <a:r>
              <a:rPr lang="en-US" sz="1600" b="0" u="none" dirty="0">
                <a:solidFill>
                  <a:schemeClr val="bg2"/>
                </a:solidFill>
              </a:rPr>
              <a:t>. This service is available 24/7.</a:t>
            </a:r>
          </a:p>
          <a:p>
            <a:pPr algn="l"/>
            <a:endParaRPr lang="en-US" sz="1200" dirty="0" err="1">
              <a:solidFill>
                <a:schemeClr val="bg2"/>
              </a:solidFill>
            </a:endParaRPr>
          </a:p>
        </p:txBody>
      </p:sp>
    </p:spTree>
    <p:custDataLst>
      <p:tags r:id="rId1"/>
    </p:custDataLst>
    <p:extLst>
      <p:ext uri="{BB962C8B-B14F-4D97-AF65-F5344CB8AC3E}">
        <p14:creationId xmlns:p14="http://schemas.microsoft.com/office/powerpoint/2010/main" val="17022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A27F2E-4335-5F05-9E83-CF661F258C32}"/>
              </a:ext>
            </a:extLst>
          </p:cNvPr>
          <p:cNvSpPr>
            <a:spLocks noGrp="1"/>
          </p:cNvSpPr>
          <p:nvPr>
            <p:ph type="body" sz="quarter" idx="11"/>
          </p:nvPr>
        </p:nvSpPr>
        <p:spPr/>
        <p:txBody>
          <a:bodyPr/>
          <a:lstStyle/>
          <a:p>
            <a:r>
              <a:rPr lang="en-US"/>
              <a:t>	</a:t>
            </a:r>
          </a:p>
        </p:txBody>
      </p:sp>
      <p:pic>
        <p:nvPicPr>
          <p:cNvPr id="4" name="Picture 3">
            <a:extLst>
              <a:ext uri="{FF2B5EF4-FFF2-40B4-BE49-F238E27FC236}">
                <a16:creationId xmlns:a16="http://schemas.microsoft.com/office/drawing/2014/main" id="{D225A215-7C56-EBE9-5D98-A6331B33F641}"/>
              </a:ext>
            </a:extLst>
          </p:cNvPr>
          <p:cNvPicPr>
            <a:picLocks noChangeAspect="1"/>
          </p:cNvPicPr>
          <p:nvPr/>
        </p:nvPicPr>
        <p:blipFill>
          <a:blip r:embed="rId2"/>
          <a:stretch>
            <a:fillRect/>
          </a:stretch>
        </p:blipFill>
        <p:spPr>
          <a:xfrm>
            <a:off x="209617" y="6438479"/>
            <a:ext cx="2505673" cy="249958"/>
          </a:xfrm>
          <a:prstGeom prst="rect">
            <a:avLst/>
          </a:prstGeom>
        </p:spPr>
      </p:pic>
    </p:spTree>
    <p:extLst>
      <p:ext uri="{BB962C8B-B14F-4D97-AF65-F5344CB8AC3E}">
        <p14:creationId xmlns:p14="http://schemas.microsoft.com/office/powerpoint/2010/main" val="249205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a:t>Appendix</a:t>
            </a:r>
          </a:p>
        </p:txBody>
      </p:sp>
      <p:sp>
        <p:nvSpPr>
          <p:cNvPr id="3" name="Footer Placeholder 4">
            <a:extLst>
              <a:ext uri="{FF2B5EF4-FFF2-40B4-BE49-F238E27FC236}">
                <a16:creationId xmlns:a16="http://schemas.microsoft.com/office/drawing/2014/main" id="{3739369E-A065-296C-CE1F-B26C4E289AC2}"/>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21529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Website</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b="0">
                          <a:solidFill>
                            <a:schemeClr val="tx1"/>
                          </a:solidFill>
                        </a:rPr>
                        <a:t>Providers have access to a variety of easy-to-use reference materials at      </a:t>
                      </a:r>
                    </a:p>
                    <a:p>
                      <a:r>
                        <a:rPr lang="en-US">
                          <a:hlinkClick r:id="rId3"/>
                        </a:rPr>
                        <a:t>Resources for Health Professionals - VNS Health | Health Plans (vnshealthplans.org)</a:t>
                      </a:r>
                      <a:r>
                        <a:rPr lang="en-US" b="0">
                          <a:solidFill>
                            <a:schemeClr val="tx1"/>
                          </a:solidFill>
                        </a:rPr>
                        <a:t>, including:</a:t>
                      </a:r>
                    </a:p>
                    <a:p>
                      <a:endParaRPr lang="en-US" b="0">
                        <a:solidFill>
                          <a:schemeClr val="tx1"/>
                        </a:solidFill>
                      </a:endParaRPr>
                    </a:p>
                    <a:p>
                      <a:pPr marL="285750" indent="-285750">
                        <a:buFont typeface="Arial" panose="020B0604020202020204" pitchFamily="34" charset="0"/>
                        <a:buChar char="•"/>
                      </a:pPr>
                      <a:r>
                        <a:rPr lang="en-US" b="1">
                          <a:solidFill>
                            <a:schemeClr val="tx1"/>
                          </a:solidFill>
                        </a:rPr>
                        <a:t>Provider Portal: </a:t>
                      </a:r>
                      <a:r>
                        <a:rPr lang="en-US" b="0">
                          <a:solidFill>
                            <a:schemeClr val="tx1"/>
                          </a:solidFill>
                        </a:rPr>
                        <a:t>Your one-stop shop for claims, authorizations, eligibility, document submission, and more.</a:t>
                      </a:r>
                    </a:p>
                    <a:p>
                      <a:pPr marL="285750" indent="-285750">
                        <a:buFont typeface="Arial" panose="020B0604020202020204" pitchFamily="34" charset="0"/>
                        <a:buChar char="•"/>
                      </a:pPr>
                      <a:r>
                        <a:rPr lang="en-US" b="1">
                          <a:solidFill>
                            <a:schemeClr val="tx1"/>
                          </a:solidFill>
                        </a:rPr>
                        <a:t>Provider Toolkit: </a:t>
                      </a:r>
                      <a:r>
                        <a:rPr lang="en-US" b="0">
                          <a:solidFill>
                            <a:schemeClr val="tx1"/>
                          </a:solidFill>
                        </a:rPr>
                        <a:t>The basic information and tools you need to efficiently serve your clients and patients.</a:t>
                      </a:r>
                    </a:p>
                    <a:p>
                      <a:pPr marL="285750" indent="-285750">
                        <a:buFont typeface="Arial" panose="020B0604020202020204" pitchFamily="34" charset="0"/>
                        <a:buChar char="•"/>
                      </a:pPr>
                      <a:r>
                        <a:rPr lang="en-US" b="1">
                          <a:solidFill>
                            <a:schemeClr val="tx1"/>
                          </a:solidFill>
                        </a:rPr>
                        <a:t>Claims, Billing, and Payments: </a:t>
                      </a:r>
                      <a:r>
                        <a:rPr lang="en-US" b="0">
                          <a:solidFill>
                            <a:schemeClr val="tx1"/>
                          </a:solidFill>
                        </a:rPr>
                        <a:t>Resources and information about claims, remittances, billing codes, and payment.</a:t>
                      </a:r>
                    </a:p>
                    <a:p>
                      <a:pPr marL="285750" indent="-285750">
                        <a:buFont typeface="Arial" panose="020B0604020202020204" pitchFamily="34" charset="0"/>
                        <a:buChar char="•"/>
                      </a:pPr>
                      <a:r>
                        <a:rPr lang="en-US" b="1">
                          <a:solidFill>
                            <a:schemeClr val="tx1"/>
                          </a:solidFill>
                        </a:rPr>
                        <a:t>Credentialing: </a:t>
                      </a:r>
                      <a:r>
                        <a:rPr lang="en-US" b="0">
                          <a:solidFill>
                            <a:schemeClr val="tx1"/>
                          </a:solidFill>
                        </a:rPr>
                        <a:t>Information, forms, and other resources for meeting our credentialing criteria.</a:t>
                      </a:r>
                    </a:p>
                    <a:p>
                      <a:pPr marL="285750" indent="-285750">
                        <a:buFont typeface="Arial" panose="020B0604020202020204" pitchFamily="34" charset="0"/>
                        <a:buChar char="•"/>
                      </a:pPr>
                      <a:r>
                        <a:rPr lang="en-US" b="1">
                          <a:solidFill>
                            <a:schemeClr val="tx1"/>
                          </a:solidFill>
                        </a:rPr>
                        <a:t>Notices, News, and Updates: </a:t>
                      </a:r>
                      <a:r>
                        <a:rPr lang="en-US" b="0">
                          <a:solidFill>
                            <a:schemeClr val="tx1"/>
                          </a:solidFill>
                        </a:rPr>
                        <a:t>Notices, newsletters, and updates, that can help you keep track of changing health care standards and regulations.</a:t>
                      </a:r>
                    </a:p>
                    <a:p>
                      <a:pPr marL="285750" indent="-285750">
                        <a:buFont typeface="Arial" panose="020B0604020202020204" pitchFamily="34" charset="0"/>
                        <a:buChar char="•"/>
                      </a:pPr>
                      <a:r>
                        <a:rPr lang="en-US" b="1">
                          <a:solidFill>
                            <a:schemeClr val="tx1"/>
                          </a:solidFill>
                        </a:rPr>
                        <a:t>Formulary Search: </a:t>
                      </a:r>
                      <a:r>
                        <a:rPr lang="en-US" b="0">
                          <a:solidFill>
                            <a:schemeClr val="tx1"/>
                          </a:solidFill>
                        </a:rPr>
                        <a:t>Searchable listing of thousands of drugs for hundreds of ailments and conditions.</a:t>
                      </a:r>
                    </a:p>
                    <a:p>
                      <a:pPr marL="285750" indent="-285750">
                        <a:buFont typeface="Arial" panose="020B0604020202020204" pitchFamily="34" charset="0"/>
                        <a:buChar char="•"/>
                      </a:pPr>
                      <a:r>
                        <a:rPr lang="en-US" b="1">
                          <a:solidFill>
                            <a:schemeClr val="tx1"/>
                          </a:solidFill>
                        </a:rPr>
                        <a:t>All Provider Forms: </a:t>
                      </a:r>
                      <a:r>
                        <a:rPr lang="en-US" b="0">
                          <a:solidFill>
                            <a:schemeClr val="tx1"/>
                          </a:solidFill>
                        </a:rPr>
                        <a:t>Find forms to join our network, update demographic information, get prior authorizations for a patient’s medications, and more.</a:t>
                      </a:r>
                    </a:p>
                    <a:p>
                      <a:pPr marL="285750" indent="-285750">
                        <a:buFont typeface="Arial" panose="020B0604020202020204" pitchFamily="34" charset="0"/>
                        <a:buChar char="•"/>
                      </a:pPr>
                      <a:r>
                        <a:rPr lang="en-US" b="1">
                          <a:solidFill>
                            <a:schemeClr val="tx1"/>
                          </a:solidFill>
                        </a:rPr>
                        <a:t>Provider Manual: </a:t>
                      </a:r>
                      <a:r>
                        <a:rPr lang="en-US" b="0">
                          <a:solidFill>
                            <a:schemeClr val="tx1"/>
                          </a:solidFill>
                        </a:rPr>
                        <a:t>Answers questions about everything providers should know about working with us. </a:t>
                      </a:r>
                    </a:p>
                    <a:p>
                      <a:pPr marL="285750" indent="-285750">
                        <a:buFont typeface="Arial" panose="020B0604020202020204" pitchFamily="34" charset="0"/>
                        <a:buChar char="•"/>
                      </a:pPr>
                      <a:r>
                        <a:rPr lang="en-US" b="1">
                          <a:solidFill>
                            <a:schemeClr val="tx1"/>
                          </a:solidFill>
                        </a:rPr>
                        <a:t>Quick Reference Guide: </a:t>
                      </a:r>
                      <a:r>
                        <a:rPr lang="en-US" b="0">
                          <a:solidFill>
                            <a:schemeClr val="tx1"/>
                          </a:solidFill>
                        </a:rPr>
                        <a:t>A convenient resource for trouble-shooting provider-related concerns.</a:t>
                      </a:r>
                    </a:p>
                    <a:p>
                      <a:pPr marL="285750" indent="-285750">
                        <a:buFont typeface="Arial" panose="020B0604020202020204" pitchFamily="34" charset="0"/>
                        <a:buChar char="•"/>
                      </a:pPr>
                      <a:r>
                        <a:rPr lang="en-US" b="1">
                          <a:solidFill>
                            <a:schemeClr val="tx1"/>
                          </a:solidFill>
                        </a:rPr>
                        <a:t>Helpful Links: </a:t>
                      </a:r>
                      <a:r>
                        <a:rPr lang="en-US" b="0">
                          <a:solidFill>
                            <a:schemeClr val="tx1"/>
                          </a:solidFill>
                        </a:rPr>
                        <a:t>Go here for all the forms and documents you need as a network provider.</a:t>
                      </a: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227727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0">
                          <a:solidFill>
                            <a:schemeClr val="tx1"/>
                          </a:solidFill>
                        </a:rPr>
                        <a:t>Your one-stop shop for claims, authorizations, eligibility, document submission, and more.</a:t>
                      </a:r>
                    </a:p>
                    <a:p>
                      <a:pPr marL="0" indent="0">
                        <a:buFont typeface="Arial" panose="020B0604020202020204" pitchFamily="34" charset="0"/>
                        <a:buNone/>
                      </a:pPr>
                      <a:endParaRPr lang="en-US" sz="1000" b="0">
                        <a:solidFill>
                          <a:schemeClr val="tx1"/>
                        </a:solidFill>
                        <a:hlinkClick r:id="rId3"/>
                      </a:endParaRPr>
                    </a:p>
                    <a:p>
                      <a:pPr marL="0" indent="0">
                        <a:buFont typeface="Arial" panose="020B0604020202020204" pitchFamily="34" charset="0"/>
                        <a:buNone/>
                      </a:pPr>
                      <a:r>
                        <a:rPr lang="en-US" sz="1500" b="0">
                          <a:solidFill>
                            <a:schemeClr val="tx1"/>
                          </a:solidFill>
                          <a:hlinkClick r:id="rId3"/>
                        </a:rPr>
                        <a:t>https://www.vnshealthplans.org/provider-portal/</a:t>
                      </a:r>
                      <a:r>
                        <a:rPr lang="en-US" sz="1500" b="0">
                          <a:solidFill>
                            <a:schemeClr val="tx1"/>
                          </a:solidFill>
                        </a:rPr>
                        <a:t> </a:t>
                      </a:r>
                    </a:p>
                    <a:p>
                      <a:pPr marL="0" indent="0">
                        <a:buFont typeface="Arial" panose="020B0604020202020204" pitchFamily="34" charset="0"/>
                        <a:buNone/>
                      </a:pPr>
                      <a:endParaRPr lang="en-US" sz="1000" b="0">
                        <a:solidFill>
                          <a:schemeClr val="tx1"/>
                        </a:solidFill>
                      </a:endParaRPr>
                    </a:p>
                    <a:p>
                      <a:pPr marL="0" indent="0">
                        <a:buFont typeface="Arial" panose="020B0604020202020204" pitchFamily="34" charset="0"/>
                        <a:buNone/>
                      </a:pPr>
                      <a:r>
                        <a:rPr lang="en-US" sz="1500" b="1" i="0" kern="1200">
                          <a:solidFill>
                            <a:schemeClr val="tx1"/>
                          </a:solidFill>
                          <a:effectLst/>
                          <a:latin typeface="+mn-lt"/>
                          <a:ea typeface="+mn-ea"/>
                          <a:cs typeface="+mn-cs"/>
                        </a:rPr>
                        <a:t>New to the provider portal? Register here: </a:t>
                      </a:r>
                      <a:r>
                        <a:rPr lang="en-US" sz="1500" b="0">
                          <a:solidFill>
                            <a:srgbClr val="003C71"/>
                          </a:solidFill>
                          <a:hlinkClick r:id="rId4">
                            <a:extLst>
                              <a:ext uri="{A12FA001-AC4F-418D-AE19-62706E023703}">
                                <ahyp:hlinkClr xmlns:ahyp="http://schemas.microsoft.com/office/drawing/2018/hyperlinkcolor" val="tx"/>
                              </a:ext>
                            </a:extLst>
                          </a:hlinkClick>
                        </a:rPr>
                        <a:t>https://providerportal.vnshealthplans.org/registration</a:t>
                      </a:r>
                      <a:r>
                        <a:rPr lang="en-US" sz="1500" b="0">
                          <a:solidFill>
                            <a:schemeClr val="tx1"/>
                          </a:solidFill>
                        </a:rPr>
                        <a:t> </a:t>
                      </a:r>
                    </a:p>
                    <a:p>
                      <a:endParaRPr lang="en-US" sz="1000" b="1" i="0" kern="1200">
                        <a:solidFill>
                          <a:schemeClr val="tx1"/>
                        </a:solidFill>
                        <a:effectLst/>
                        <a:latin typeface="+mn-lt"/>
                        <a:ea typeface="+mn-ea"/>
                        <a:cs typeface="+mn-cs"/>
                      </a:endParaRPr>
                    </a:p>
                    <a:p>
                      <a:r>
                        <a:rPr lang="en-US" sz="1500" b="1" i="0" kern="1200">
                          <a:solidFill>
                            <a:schemeClr val="tx1"/>
                          </a:solidFill>
                          <a:effectLst/>
                          <a:latin typeface="+mn-lt"/>
                          <a:ea typeface="+mn-ea"/>
                          <a:cs typeface="+mn-cs"/>
                        </a:rPr>
                        <a:t>Please select your role:</a:t>
                      </a:r>
                      <a:endParaRPr lang="en-US" sz="1500" b="0" i="0" kern="1200">
                        <a:solidFill>
                          <a:schemeClr val="tx1"/>
                        </a:solidFill>
                        <a:effectLst/>
                        <a:latin typeface="+mn-lt"/>
                        <a:ea typeface="+mn-ea"/>
                        <a:cs typeface="+mn-cs"/>
                      </a:endParaRPr>
                    </a:p>
                    <a:p>
                      <a:r>
                        <a:rPr lang="en-US" sz="1500" b="1" i="0" u="sng" kern="1200">
                          <a:solidFill>
                            <a:schemeClr val="tx1"/>
                          </a:solidFill>
                          <a:effectLst/>
                          <a:latin typeface="+mn-lt"/>
                          <a:ea typeface="+mn-ea"/>
                          <a:cs typeface="+mn-cs"/>
                        </a:rPr>
                        <a:t>Admin:</a:t>
                      </a:r>
                      <a:r>
                        <a:rPr lang="en-US" sz="1500" b="1" i="0" kern="1200">
                          <a:solidFill>
                            <a:schemeClr val="tx1"/>
                          </a:solidFill>
                          <a:effectLst/>
                          <a:latin typeface="+mn-lt"/>
                          <a:ea typeface="+mn-ea"/>
                          <a:cs typeface="+mn-cs"/>
                        </a:rPr>
                        <a:t> </a:t>
                      </a:r>
                      <a:r>
                        <a:rPr lang="en-US" sz="1500" b="0" i="0" kern="1200">
                          <a:solidFill>
                            <a:schemeClr val="tx1"/>
                          </a:solidFill>
                          <a:effectLst/>
                          <a:latin typeface="+mn-lt"/>
                          <a:ea typeface="+mn-ea"/>
                          <a:cs typeface="+mn-cs"/>
                        </a:rPr>
                        <a:t>Choose the Admin role if you are an office manager or administrator and need to access one or more facilities, groups, or providers. You’ll need to enter your name, email address, and phone number.</a:t>
                      </a:r>
                    </a:p>
                    <a:p>
                      <a:r>
                        <a:rPr lang="en-US" sz="1500" b="1" i="0" u="sng" kern="1200">
                          <a:solidFill>
                            <a:schemeClr val="tx1"/>
                          </a:solidFill>
                          <a:effectLst/>
                          <a:latin typeface="+mn-lt"/>
                          <a:ea typeface="+mn-ea"/>
                          <a:cs typeface="+mn-cs"/>
                        </a:rPr>
                        <a:t>Billing Agent:</a:t>
                      </a:r>
                      <a:r>
                        <a:rPr lang="en-US" sz="1500" b="1" i="0" kern="1200">
                          <a:solidFill>
                            <a:schemeClr val="tx1"/>
                          </a:solidFill>
                          <a:effectLst/>
                          <a:latin typeface="+mn-lt"/>
                          <a:ea typeface="+mn-ea"/>
                          <a:cs typeface="+mn-cs"/>
                        </a:rPr>
                        <a:t> </a:t>
                      </a:r>
                      <a:r>
                        <a:rPr lang="en-US" sz="1500" b="0" i="0" kern="1200">
                          <a:solidFill>
                            <a:schemeClr val="tx1"/>
                          </a:solidFill>
                          <a:effectLst/>
                          <a:latin typeface="+mn-lt"/>
                          <a:ea typeface="+mn-ea"/>
                          <a:cs typeface="+mn-cs"/>
                        </a:rPr>
                        <a:t>Choose the Billing Agent role if you are a billing agent or independent contractor for one or more facilities, groups, or providers. You’ll need to enter your name, email address, and phone number.</a:t>
                      </a:r>
                    </a:p>
                    <a:p>
                      <a:r>
                        <a:rPr lang="en-US" sz="1500" b="1" i="0" u="sng" kern="1200">
                          <a:solidFill>
                            <a:schemeClr val="tx1"/>
                          </a:solidFill>
                          <a:effectLst/>
                          <a:latin typeface="+mn-lt"/>
                          <a:ea typeface="+mn-ea"/>
                          <a:cs typeface="+mn-cs"/>
                        </a:rPr>
                        <a:t>Provider:</a:t>
                      </a:r>
                      <a:r>
                        <a:rPr lang="en-US" sz="1500" b="1" i="0" kern="1200">
                          <a:solidFill>
                            <a:schemeClr val="tx1"/>
                          </a:solidFill>
                          <a:effectLst/>
                          <a:latin typeface="+mn-lt"/>
                          <a:ea typeface="+mn-ea"/>
                          <a:cs typeface="+mn-cs"/>
                        </a:rPr>
                        <a:t> </a:t>
                      </a:r>
                      <a:r>
                        <a:rPr lang="en-US" sz="1500" b="0" i="0" kern="1200">
                          <a:solidFill>
                            <a:schemeClr val="tx1"/>
                          </a:solidFill>
                          <a:effectLst/>
                          <a:latin typeface="+mn-lt"/>
                          <a:ea typeface="+mn-ea"/>
                          <a:cs typeface="+mn-cs"/>
                        </a:rPr>
                        <a:t>Choose the Provider role if you are a physician or practitioner and need access to your practices. You’ll need to enter your name, email address, tax ID, individual NPI, and one of the following: A check number, A claim number, and/or an Electronic funds transfer (EFT) number.</a:t>
                      </a:r>
                    </a:p>
                    <a:p>
                      <a:pPr marL="0" indent="0">
                        <a:buFont typeface="Arial" panose="020B0604020202020204" pitchFamily="34" charset="0"/>
                        <a:buNone/>
                      </a:pPr>
                      <a:endParaRPr lang="en-US" sz="1000" b="0">
                        <a:solidFill>
                          <a:schemeClr val="tx1"/>
                        </a:solidFill>
                      </a:endParaRPr>
                    </a:p>
                    <a:p>
                      <a:pPr marL="0" indent="0">
                        <a:buFont typeface="Arial" panose="020B0604020202020204" pitchFamily="34" charset="0"/>
                        <a:buNone/>
                      </a:pPr>
                      <a:r>
                        <a:rPr lang="en-US" sz="1500" b="1">
                          <a:solidFill>
                            <a:schemeClr val="tx1"/>
                          </a:solidFill>
                        </a:rPr>
                        <a:t>Log into your account: </a:t>
                      </a:r>
                      <a:r>
                        <a:rPr lang="en-US" sz="1500" b="0">
                          <a:solidFill>
                            <a:schemeClr val="tx1"/>
                          </a:solidFill>
                          <a:hlinkClick r:id="rId5"/>
                        </a:rPr>
                        <a:t>https://providerportal.vnshealthplans.org/login-redirect</a:t>
                      </a:r>
                      <a:r>
                        <a:rPr lang="en-US" sz="1500" b="0">
                          <a:solidFill>
                            <a:schemeClr val="tx1"/>
                          </a:solidFill>
                        </a:rPr>
                        <a:t> </a:t>
                      </a:r>
                    </a:p>
                    <a:p>
                      <a:pPr marL="0" indent="0">
                        <a:buFont typeface="Arial" panose="020B0604020202020204" pitchFamily="34" charset="0"/>
                        <a:buNone/>
                      </a:pPr>
                      <a:endParaRPr lang="en-US" sz="1000" b="0">
                        <a:solidFill>
                          <a:schemeClr val="tx1"/>
                        </a:solidFill>
                      </a:endParaRPr>
                    </a:p>
                    <a:p>
                      <a:pPr marL="0" indent="0">
                        <a:buFont typeface="Arial" panose="020B0604020202020204" pitchFamily="34" charset="0"/>
                        <a:buNone/>
                      </a:pPr>
                      <a:r>
                        <a:rPr lang="en-US" sz="1500" b="1">
                          <a:solidFill>
                            <a:schemeClr val="tx1"/>
                          </a:solidFill>
                        </a:rPr>
                        <a:t>Forgot your username: </a:t>
                      </a:r>
                      <a:r>
                        <a:rPr lang="en-US" sz="1500" b="0">
                          <a:solidFill>
                            <a:schemeClr val="tx1"/>
                          </a:solidFill>
                          <a:hlinkClick r:id="rId6"/>
                        </a:rPr>
                        <a:t>https://providerportal.vnshealthplans.org/forgot-username</a:t>
                      </a:r>
                      <a:r>
                        <a:rPr lang="en-US" sz="1500" b="0">
                          <a:solidFill>
                            <a:schemeClr val="tx1"/>
                          </a:solidFill>
                        </a:rPr>
                        <a:t> </a:t>
                      </a:r>
                    </a:p>
                    <a:p>
                      <a:pPr marL="0" indent="0">
                        <a:buFont typeface="Arial" panose="020B0604020202020204" pitchFamily="34" charset="0"/>
                        <a:buNone/>
                      </a:pPr>
                      <a:endParaRPr lang="en-US" sz="1000" b="0">
                        <a:solidFill>
                          <a:schemeClr val="tx1"/>
                        </a:solidFill>
                      </a:endParaRPr>
                    </a:p>
                    <a:p>
                      <a:pPr marL="0" indent="0">
                        <a:buFont typeface="Arial" panose="020B0604020202020204" pitchFamily="34" charset="0"/>
                        <a:buNone/>
                      </a:pPr>
                      <a:r>
                        <a:rPr lang="en-US" sz="1500" b="0" i="0" kern="1200">
                          <a:solidFill>
                            <a:schemeClr val="tx1"/>
                          </a:solidFill>
                          <a:effectLst/>
                          <a:latin typeface="+mn-lt"/>
                          <a:ea typeface="+mn-ea"/>
                          <a:cs typeface="+mn-cs"/>
                        </a:rPr>
                        <a:t>Once you complete verification and log in to your account, you will need to go to the My Account section and request access for the providers or groups you support by providing the entity name, NPI, and tax ID. Once you hit the </a:t>
                      </a:r>
                      <a:r>
                        <a:rPr lang="en-US" sz="1500" b="1" i="0" kern="1200">
                          <a:solidFill>
                            <a:schemeClr val="tx1"/>
                          </a:solidFill>
                          <a:effectLst/>
                          <a:latin typeface="+mn-lt"/>
                          <a:ea typeface="+mn-ea"/>
                          <a:cs typeface="+mn-cs"/>
                        </a:rPr>
                        <a:t>SUBMIT</a:t>
                      </a:r>
                      <a:r>
                        <a:rPr lang="en-US" sz="1500" b="0" i="0" kern="1200">
                          <a:solidFill>
                            <a:schemeClr val="tx1"/>
                          </a:solidFill>
                          <a:effectLst/>
                          <a:latin typeface="+mn-lt"/>
                          <a:ea typeface="+mn-ea"/>
                          <a:cs typeface="+mn-cs"/>
                        </a:rPr>
                        <a:t> button, our team will review your request and will email you when the review is complete.</a:t>
                      </a:r>
                    </a:p>
                    <a:p>
                      <a:pPr marL="0" indent="0">
                        <a:buFont typeface="Arial" panose="020B0604020202020204" pitchFamily="34" charset="0"/>
                        <a:buNone/>
                      </a:pPr>
                      <a:endParaRPr lang="en-US" sz="1000" b="0" i="0" kern="1200">
                        <a:solidFill>
                          <a:schemeClr val="tx1"/>
                        </a:solidFill>
                        <a:effectLst/>
                        <a:latin typeface="+mn-lt"/>
                        <a:ea typeface="+mn-ea"/>
                        <a:cs typeface="+mn-cs"/>
                      </a:endParaRPr>
                    </a:p>
                    <a:p>
                      <a:pPr marL="0" indent="0">
                        <a:buFont typeface="Arial" panose="020B0604020202020204" pitchFamily="34" charset="0"/>
                        <a:buNone/>
                      </a:pPr>
                      <a:r>
                        <a:rPr lang="en-US" sz="1500" b="0">
                          <a:solidFill>
                            <a:schemeClr val="tx1"/>
                          </a:solidFill>
                        </a:rPr>
                        <a:t>If you have multiple tax IDs for multiple practices, you need to enter only one. You will be able to see information for all the practices that you are affiliated with, even if they have different NPIs.</a:t>
                      </a: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14428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a:t>Provider Portal Access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a:solidFill>
                            <a:schemeClr val="tx1"/>
                          </a:solidFill>
                        </a:rPr>
                        <a:t>Patients:</a:t>
                      </a:r>
                    </a:p>
                    <a:p>
                      <a:pPr marL="285750" indent="-285750">
                        <a:buFont typeface="Arial" panose="020B0604020202020204" pitchFamily="34" charset="0"/>
                        <a:buChar char="•"/>
                      </a:pPr>
                      <a:r>
                        <a:rPr lang="en-US" sz="1500" b="0">
                          <a:solidFill>
                            <a:schemeClr val="tx1"/>
                          </a:solidFill>
                        </a:rPr>
                        <a:t>Membership Roster &amp; PCP Panel</a:t>
                      </a:r>
                    </a:p>
                    <a:p>
                      <a:pPr marL="285750" indent="-285750">
                        <a:buFont typeface="Arial" panose="020B0604020202020204" pitchFamily="34" charset="0"/>
                        <a:buChar char="•"/>
                      </a:pPr>
                      <a:r>
                        <a:rPr lang="en-US" sz="1500" b="0">
                          <a:solidFill>
                            <a:schemeClr val="tx1"/>
                          </a:solidFill>
                        </a:rPr>
                        <a:t>Patient Eligibility Search</a:t>
                      </a:r>
                    </a:p>
                    <a:p>
                      <a:pPr marL="285750" indent="-285750">
                        <a:buFont typeface="Arial" panose="020B0604020202020204" pitchFamily="34" charset="0"/>
                        <a:buChar char="•"/>
                      </a:pPr>
                      <a:r>
                        <a:rPr lang="en-US" sz="1500" b="0">
                          <a:solidFill>
                            <a:schemeClr val="tx1"/>
                          </a:solidFill>
                        </a:rPr>
                        <a:t>Patient Enrollment Referrals </a:t>
                      </a:r>
                    </a:p>
                    <a:p>
                      <a:pPr marL="0" indent="0">
                        <a:buFont typeface="Arial" panose="020B0604020202020204" pitchFamily="34" charset="0"/>
                        <a:buNone/>
                      </a:pPr>
                      <a:endParaRPr lang="en-US" sz="500" b="1">
                        <a:solidFill>
                          <a:schemeClr val="tx1"/>
                        </a:solidFill>
                      </a:endParaRPr>
                    </a:p>
                    <a:p>
                      <a:pPr marL="0" indent="0">
                        <a:buFont typeface="Arial" panose="020B0604020202020204" pitchFamily="34" charset="0"/>
                        <a:buNone/>
                      </a:pPr>
                      <a:r>
                        <a:rPr lang="en-US" sz="1500" b="1">
                          <a:solidFill>
                            <a:schemeClr val="tx1"/>
                          </a:solidFill>
                        </a:rPr>
                        <a:t>ADT Alerts - </a:t>
                      </a:r>
                      <a:r>
                        <a:rPr lang="en-US" sz="1500" b="0">
                          <a:solidFill>
                            <a:schemeClr val="tx1"/>
                          </a:solidFill>
                        </a:rPr>
                        <a:t>Admission, Discharge, and Transfer (ADT) Alerts Page</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Claims - </a:t>
                      </a:r>
                      <a:r>
                        <a:rPr lang="en-US" sz="1500" b="0">
                          <a:solidFill>
                            <a:schemeClr val="tx1"/>
                          </a:solidFill>
                        </a:rPr>
                        <a:t>Instructions for Submitting Claims.</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Authorizations: </a:t>
                      </a:r>
                    </a:p>
                    <a:p>
                      <a:pPr marL="285750" indent="-285750">
                        <a:buFont typeface="Arial" panose="020B0604020202020204" pitchFamily="34" charset="0"/>
                        <a:buChar char="•"/>
                      </a:pPr>
                      <a:r>
                        <a:rPr lang="en-US" sz="1500" b="0">
                          <a:solidFill>
                            <a:schemeClr val="tx1"/>
                          </a:solidFill>
                        </a:rPr>
                        <a:t>Services requiring prior authorization</a:t>
                      </a:r>
                    </a:p>
                    <a:p>
                      <a:pPr marL="285750" indent="-285750">
                        <a:buFont typeface="Arial" panose="020B0604020202020204" pitchFamily="34" charset="0"/>
                        <a:buChar char="•"/>
                      </a:pPr>
                      <a:r>
                        <a:rPr lang="en-US" sz="1500" b="0">
                          <a:solidFill>
                            <a:schemeClr val="tx1"/>
                          </a:solidFill>
                        </a:rPr>
                        <a:t>Submit a new authorization request</a:t>
                      </a:r>
                    </a:p>
                    <a:p>
                      <a:pPr marL="285750" indent="-285750">
                        <a:buFont typeface="Arial" panose="020B0604020202020204" pitchFamily="34" charset="0"/>
                        <a:buChar char="•"/>
                      </a:pPr>
                      <a:r>
                        <a:rPr lang="en-US" sz="1500" b="0">
                          <a:solidFill>
                            <a:schemeClr val="tx1"/>
                          </a:solidFill>
                        </a:rPr>
                        <a:t>Current authorizations on file.</a:t>
                      </a:r>
                    </a:p>
                    <a:p>
                      <a:pPr marL="285750" indent="-285750">
                        <a:buFont typeface="Arial" panose="020B0604020202020204" pitchFamily="34" charset="0"/>
                        <a:buChar char="•"/>
                      </a:pPr>
                      <a:endParaRPr lang="en-US" sz="500" b="0">
                        <a:solidFill>
                          <a:schemeClr val="tx1"/>
                        </a:solidFill>
                      </a:endParaRPr>
                    </a:p>
                    <a:p>
                      <a:pPr marL="0" indent="0">
                        <a:buFont typeface="Arial" panose="020B0604020202020204" pitchFamily="34" charset="0"/>
                        <a:buNone/>
                      </a:pPr>
                      <a:r>
                        <a:rPr lang="en-US" sz="1500" b="1">
                          <a:solidFill>
                            <a:schemeClr val="tx1"/>
                          </a:solidFill>
                        </a:rPr>
                        <a:t>Provider Directory - </a:t>
                      </a:r>
                      <a:r>
                        <a:rPr lang="en-US" sz="1500" b="0">
                          <a:solidFill>
                            <a:schemeClr val="tx1"/>
                          </a:solidFill>
                        </a:rPr>
                        <a:t>Provider and Pharmacy Online Search</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Formulary Search - </a:t>
                      </a:r>
                      <a:r>
                        <a:rPr lang="en-US" sz="1500" b="0">
                          <a:solidFill>
                            <a:schemeClr val="tx1"/>
                          </a:solidFill>
                        </a:rPr>
                        <a:t>Our online formulary is a searchable listing that includes thousands of drugs for hundreds of ailments and conditions.</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Provider Toolkit - </a:t>
                      </a:r>
                      <a:r>
                        <a:rPr lang="en-US" sz="1500" b="0">
                          <a:solidFill>
                            <a:schemeClr val="tx1"/>
                          </a:solidFill>
                        </a:rPr>
                        <a:t>Whether you’re a new provider or a long-standing member of our network, you can find here basic information and tools you need to efficiently serve your clients and patients.</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Appeals &amp; Disputes – </a:t>
                      </a:r>
                      <a:r>
                        <a:rPr lang="en-US" sz="1500" b="0">
                          <a:solidFill>
                            <a:schemeClr val="tx1"/>
                          </a:solidFill>
                        </a:rPr>
                        <a:t>When and How to submit dispute and appeal.</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Communications Center </a:t>
                      </a:r>
                      <a:r>
                        <a:rPr lang="en-US" sz="1500" b="0">
                          <a:solidFill>
                            <a:schemeClr val="tx1"/>
                          </a:solidFill>
                        </a:rPr>
                        <a:t>– Send and receive messages.</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Resources </a:t>
                      </a:r>
                      <a:r>
                        <a:rPr lang="en-US" sz="1500" b="0">
                          <a:solidFill>
                            <a:schemeClr val="tx1"/>
                          </a:solidFill>
                        </a:rPr>
                        <a:t>– Refer a patient, claims dispute, access and availability, provider search, etc.</a:t>
                      </a:r>
                    </a:p>
                    <a:p>
                      <a:pPr marL="0" indent="0">
                        <a:buFont typeface="Arial" panose="020B0604020202020204" pitchFamily="34" charset="0"/>
                        <a:buNone/>
                      </a:pPr>
                      <a:endParaRPr lang="en-US" sz="500" b="0">
                        <a:solidFill>
                          <a:schemeClr val="tx1"/>
                        </a:solidFill>
                      </a:endParaRPr>
                    </a:p>
                    <a:p>
                      <a:pPr marL="0" indent="0">
                        <a:buFont typeface="Arial" panose="020B0604020202020204" pitchFamily="34" charset="0"/>
                        <a:buNone/>
                      </a:pPr>
                      <a:r>
                        <a:rPr lang="en-US" sz="1500" b="1">
                          <a:solidFill>
                            <a:schemeClr val="tx1"/>
                          </a:solidFill>
                        </a:rPr>
                        <a:t>My Account – </a:t>
                      </a:r>
                      <a:r>
                        <a:rPr lang="en-US" sz="1500" b="0">
                          <a:solidFill>
                            <a:schemeClr val="tx1"/>
                          </a:solidFill>
                        </a:rPr>
                        <a:t>Account details, option to change password and request a change on office email, office phone and fax, and NPI.</a:t>
                      </a:r>
                      <a:endParaRPr lang="en-US" sz="1500" b="1">
                        <a:solidFill>
                          <a:schemeClr val="tx1"/>
                        </a:solidFill>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92664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828127"/>
          <a:ext cx="11724468" cy="5593080"/>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a:solidFill>
                            <a:schemeClr val="tx1"/>
                          </a:solidFill>
                        </a:rPr>
                        <a:t>Join Our Provider Network:  </a:t>
                      </a:r>
                      <a:r>
                        <a:rPr lang="en-US" sz="1500" b="0">
                          <a:solidFill>
                            <a:schemeClr val="tx1"/>
                          </a:solidFill>
                        </a:rPr>
                        <a:t>If you are interested in joining the </a:t>
                      </a:r>
                      <a:r>
                        <a:rPr lang="en-US" sz="1500" b="1" u="none">
                          <a:solidFill>
                            <a:srgbClr val="005696"/>
                          </a:solidFill>
                        </a:rPr>
                        <a:t>VNS Health </a:t>
                      </a:r>
                      <a:r>
                        <a:rPr lang="en-US" sz="1500" b="0">
                          <a:solidFill>
                            <a:schemeClr val="tx1"/>
                          </a:solidFill>
                        </a:rPr>
                        <a:t>Plans Provider network please fill out the following form </a:t>
                      </a:r>
                      <a:r>
                        <a:rPr lang="en-US" sz="1500" b="0">
                          <a:solidFill>
                            <a:schemeClr val="tx1"/>
                          </a:solidFill>
                          <a:hlinkClick r:id="rId3"/>
                        </a:rPr>
                        <a:t>https://www.vnshealthplans.org/join-our-network-form/</a:t>
                      </a:r>
                      <a:r>
                        <a:rPr lang="en-US" sz="1500" b="0">
                          <a:solidFill>
                            <a:schemeClr val="tx1"/>
                          </a:solidFill>
                        </a:rPr>
                        <a:t> as accurately as possible. Once your request has been reviewed for network need, you will be notified by mail. Submission of this form does not guarantee participation with </a:t>
                      </a:r>
                      <a:r>
                        <a:rPr lang="en-US" sz="1600" b="1" u="none">
                          <a:solidFill>
                            <a:srgbClr val="005696"/>
                          </a:solidFill>
                        </a:rPr>
                        <a:t>VNS Health </a:t>
                      </a:r>
                      <a:r>
                        <a:rPr lang="en-US" sz="1500" b="0">
                          <a:solidFill>
                            <a:schemeClr val="tx1"/>
                          </a:solidFill>
                        </a:rPr>
                        <a:t>Plans. </a:t>
                      </a:r>
                    </a:p>
                    <a:p>
                      <a:pPr marL="0" indent="0">
                        <a:buFont typeface="Arial" panose="020B0604020202020204" pitchFamily="34" charset="0"/>
                        <a:buNone/>
                      </a:pPr>
                      <a:endParaRPr lang="en-US" sz="700" b="0">
                        <a:solidFill>
                          <a:schemeClr val="tx1"/>
                        </a:solidFill>
                      </a:endParaRPr>
                    </a:p>
                    <a:p>
                      <a:pPr marL="0" indent="0">
                        <a:buFont typeface="Arial" panose="020B0604020202020204" pitchFamily="34" charset="0"/>
                        <a:buNone/>
                      </a:pPr>
                      <a:r>
                        <a:rPr lang="en-US" sz="1500" b="1">
                          <a:solidFill>
                            <a:schemeClr val="tx1"/>
                          </a:solidFill>
                        </a:rPr>
                        <a:t>Provider Demographic Update Form: </a:t>
                      </a:r>
                      <a:r>
                        <a:rPr lang="en-US" sz="1500" b="0">
                          <a:solidFill>
                            <a:schemeClr val="tx1"/>
                          </a:solidFill>
                          <a:hlinkClick r:id="rId4"/>
                        </a:rPr>
                        <a:t>https://www.vnshealthplans.org/provider-demographic-update-form/</a:t>
                      </a:r>
                      <a:r>
                        <a:rPr lang="en-US" sz="1500" b="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1" kern="1200" spc="-1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spc="-10">
                          <a:solidFill>
                            <a:schemeClr val="tx1"/>
                          </a:solidFill>
                          <a:latin typeface="+mn-lt"/>
                          <a:ea typeface="+mn-ea"/>
                          <a:cs typeface="Calibri"/>
                        </a:rPr>
                        <a:t>Provider Credentialing</a:t>
                      </a:r>
                      <a:r>
                        <a:rPr lang="en-US" sz="1400" b="1" kern="1200" spc="-15">
                          <a:solidFill>
                            <a:schemeClr val="tx1"/>
                          </a:solidFill>
                          <a:latin typeface="+mn-lt"/>
                          <a:ea typeface="+mn-ea"/>
                          <a:cs typeface="Calibri"/>
                        </a:rPr>
                        <a:t> </a:t>
                      </a:r>
                      <a:r>
                        <a:rPr lang="en-US" sz="1400" b="1" kern="1200" spc="-10">
                          <a:solidFill>
                            <a:schemeClr val="tx1"/>
                          </a:solidFill>
                          <a:latin typeface="+mn-lt"/>
                          <a:ea typeface="+mn-ea"/>
                          <a:cs typeface="Calibri"/>
                        </a:rPr>
                        <a:t>Request</a:t>
                      </a:r>
                      <a:r>
                        <a:rPr lang="en-US" sz="1400" b="1" kern="1200" spc="-25">
                          <a:solidFill>
                            <a:schemeClr val="tx1"/>
                          </a:solidFill>
                          <a:latin typeface="+mn-lt"/>
                          <a:ea typeface="+mn-ea"/>
                          <a:cs typeface="Calibri"/>
                        </a:rPr>
                        <a:t> </a:t>
                      </a:r>
                      <a:r>
                        <a:rPr lang="en-US" sz="1400" b="1" kern="1200" spc="-20">
                          <a:solidFill>
                            <a:schemeClr val="tx1"/>
                          </a:solidFill>
                          <a:latin typeface="+mn-lt"/>
                          <a:ea typeface="+mn-ea"/>
                          <a:cs typeface="Calibri"/>
                        </a:rPr>
                        <a:t>Form: </a:t>
                      </a:r>
                      <a:r>
                        <a:rPr lang="en-US" sz="1400" b="0" kern="1200" spc="-10">
                          <a:solidFill>
                            <a:schemeClr val="lt1"/>
                          </a:solidFill>
                          <a:latin typeface="+mn-lt"/>
                          <a:ea typeface="+mn-ea"/>
                          <a:cs typeface="Calibri"/>
                          <a:hlinkClick r:id="rId5"/>
                        </a:rPr>
                        <a:t>https://www.vnshealthplans.org/health-professionals/credentialing/</a:t>
                      </a:r>
                      <a:r>
                        <a:rPr lang="en-US" sz="1400" b="0" kern="1200" spc="-10">
                          <a:solidFill>
                            <a:schemeClr val="lt1"/>
                          </a:solidFill>
                          <a:latin typeface="+mn-lt"/>
                          <a:ea typeface="+mn-ea"/>
                          <a:cs typeface="Calibri"/>
                        </a:rPr>
                        <a:t> </a:t>
                      </a:r>
                      <a:endParaRPr lang="en-US" sz="1400" b="0">
                        <a:solidFill>
                          <a:schemeClr val="tx1"/>
                        </a:solidFill>
                      </a:endParaRPr>
                    </a:p>
                    <a:p>
                      <a:pPr marL="0" indent="0">
                        <a:buFont typeface="Arial" panose="020B0604020202020204" pitchFamily="34" charset="0"/>
                        <a:buNone/>
                      </a:pPr>
                      <a:endParaRPr lang="en-US" sz="700" b="0">
                        <a:solidFill>
                          <a:schemeClr val="tx1"/>
                        </a:solidFill>
                      </a:endParaRPr>
                    </a:p>
                    <a:p>
                      <a:pPr marL="0" indent="0">
                        <a:buFont typeface="Arial" panose="020B0604020202020204" pitchFamily="34" charset="0"/>
                        <a:buNone/>
                      </a:pPr>
                      <a:r>
                        <a:rPr lang="en-US" sz="1500" b="1">
                          <a:solidFill>
                            <a:schemeClr val="tx1"/>
                          </a:solidFill>
                        </a:rPr>
                        <a:t>EFT Request Form: </a:t>
                      </a:r>
                      <a:r>
                        <a:rPr lang="en-US" sz="1500" b="0">
                          <a:solidFill>
                            <a:schemeClr val="tx1"/>
                          </a:solidFill>
                        </a:rPr>
                        <a:t>If you are interested in enrolling in EFT (Electronic Funds Transfer) for </a:t>
                      </a:r>
                      <a:r>
                        <a:rPr lang="en-US" sz="1500" b="1" u="none">
                          <a:solidFill>
                            <a:srgbClr val="005696"/>
                          </a:solidFill>
                        </a:rPr>
                        <a:t>VNS Health </a:t>
                      </a:r>
                      <a:r>
                        <a:rPr lang="en-US" sz="1500" b="0">
                          <a:solidFill>
                            <a:schemeClr val="tx1"/>
                          </a:solidFill>
                        </a:rPr>
                        <a:t>Plans please fill out the required form. </a:t>
                      </a:r>
                      <a:r>
                        <a:rPr lang="en-US" sz="1500" b="0">
                          <a:solidFill>
                            <a:schemeClr val="tx1"/>
                          </a:solidFill>
                          <a:hlinkClick r:id="rId6"/>
                        </a:rPr>
                        <a:t>https://www.vnshealthplans.org/provider-eft-request-form/</a:t>
                      </a:r>
                      <a:r>
                        <a:rPr lang="en-US" sz="1500" b="0">
                          <a:solidFill>
                            <a:schemeClr val="tx1"/>
                          </a:solidFill>
                        </a:rPr>
                        <a:t> </a:t>
                      </a:r>
                    </a:p>
                    <a:p>
                      <a:pPr marL="0" indent="0">
                        <a:buFont typeface="Arial" panose="020B0604020202020204" pitchFamily="34" charset="0"/>
                        <a:buNone/>
                      </a:pPr>
                      <a:endParaRPr lang="en-US" sz="700" b="0">
                        <a:solidFill>
                          <a:schemeClr val="tx1"/>
                        </a:solidFill>
                        <a:latin typeface="+mn-lt"/>
                      </a:endParaRPr>
                    </a:p>
                    <a:p>
                      <a:pPr marL="0" indent="0">
                        <a:buFont typeface="Arial" panose="020B0604020202020204" pitchFamily="34" charset="0"/>
                        <a:buNone/>
                      </a:pPr>
                      <a:r>
                        <a:rPr lang="en-US" sz="1500" b="0" i="0" kern="1200">
                          <a:solidFill>
                            <a:schemeClr val="tx1"/>
                          </a:solidFill>
                          <a:effectLst/>
                          <a:latin typeface="+mn-lt"/>
                          <a:ea typeface="+mn-ea"/>
                          <a:cs typeface="+mn-cs"/>
                        </a:rPr>
                        <a:t>Please allow </a:t>
                      </a:r>
                      <a:r>
                        <a:rPr lang="en-US" sz="1500" b="1" u="none">
                          <a:solidFill>
                            <a:srgbClr val="005696"/>
                          </a:solidFill>
                        </a:rPr>
                        <a:t>VNS Health </a:t>
                      </a:r>
                      <a:r>
                        <a:rPr lang="en-US" sz="1500" b="0" i="0" kern="1200">
                          <a:solidFill>
                            <a:schemeClr val="tx1"/>
                          </a:solidFill>
                          <a:effectLst/>
                          <a:latin typeface="+mn-lt"/>
                          <a:ea typeface="+mn-ea"/>
                          <a:cs typeface="+mn-cs"/>
                        </a:rPr>
                        <a:t>Plans 10 business days to have your EFT approved and set up. Any inquiries regarding EFT set up and status can be directed to </a:t>
                      </a:r>
                      <a:r>
                        <a:rPr lang="en-US" sz="1500" b="1" u="none">
                          <a:solidFill>
                            <a:srgbClr val="005696"/>
                          </a:solidFill>
                        </a:rPr>
                        <a:t>VNS Health </a:t>
                      </a:r>
                      <a:r>
                        <a:rPr lang="en-US" sz="1500" b="0" i="0" kern="1200">
                          <a:solidFill>
                            <a:schemeClr val="tx1"/>
                          </a:solidFill>
                          <a:effectLst/>
                          <a:latin typeface="+mn-lt"/>
                          <a:ea typeface="+mn-ea"/>
                          <a:cs typeface="+mn-cs"/>
                        </a:rPr>
                        <a:t>Plans Provider Services at 866-783-0222.</a:t>
                      </a:r>
                      <a:r>
                        <a:rPr lang="en-US" sz="1500" b="0">
                          <a:solidFill>
                            <a:schemeClr val="tx1"/>
                          </a:solidFill>
                          <a:latin typeface="+mn-lt"/>
                        </a:rPr>
                        <a:t> </a:t>
                      </a:r>
                    </a:p>
                    <a:p>
                      <a:pPr marL="0" indent="0">
                        <a:buFont typeface="Arial" panose="020B0604020202020204" pitchFamily="34" charset="0"/>
                        <a:buNone/>
                      </a:pPr>
                      <a:endParaRPr lang="en-US" sz="700" b="0">
                        <a:solidFill>
                          <a:schemeClr val="tx1"/>
                        </a:solidFill>
                      </a:endParaRPr>
                    </a:p>
                    <a:p>
                      <a:pPr marL="0" indent="0">
                        <a:buFont typeface="Arial" panose="020B0604020202020204" pitchFamily="34" charset="0"/>
                        <a:buNone/>
                      </a:pPr>
                      <a:r>
                        <a:rPr lang="en-US" sz="1500" b="1">
                          <a:solidFill>
                            <a:schemeClr val="tx1"/>
                          </a:solidFill>
                        </a:rPr>
                        <a:t>Availity: </a:t>
                      </a:r>
                      <a:r>
                        <a:rPr lang="en-US" sz="1500" b="0">
                          <a:solidFill>
                            <a:schemeClr val="tx1"/>
                          </a:solidFill>
                        </a:rPr>
                        <a:t>Please note that to begin receiving EFT payments and remittances, you will also need to enroll with Availity to receive electronic remittance advice files. Registration link: </a:t>
                      </a:r>
                      <a:r>
                        <a:rPr lang="en-US" sz="1500" b="0">
                          <a:solidFill>
                            <a:schemeClr val="tx1"/>
                          </a:solidFill>
                          <a:hlinkClick r:id="rId7"/>
                        </a:rPr>
                        <a:t>https://www.availity.com/Essentials-Portal-Registration</a:t>
                      </a:r>
                      <a:r>
                        <a:rPr lang="en-US" sz="1500" b="0">
                          <a:solidFill>
                            <a:schemeClr val="tx1"/>
                          </a:solidFill>
                        </a:rPr>
                        <a:t>  </a:t>
                      </a:r>
                    </a:p>
                    <a:p>
                      <a:pPr marL="0" indent="0">
                        <a:buFont typeface="Arial" panose="020B0604020202020204" pitchFamily="34" charset="0"/>
                        <a:buNone/>
                      </a:pPr>
                      <a:endParaRPr lang="en-US" sz="700" b="0">
                        <a:solidFill>
                          <a:schemeClr val="tx1"/>
                        </a:solidFill>
                      </a:endParaRPr>
                    </a:p>
                    <a:p>
                      <a:pPr marL="0" indent="0">
                        <a:buFont typeface="Arial" panose="020B0604020202020204" pitchFamily="34" charset="0"/>
                        <a:buNone/>
                      </a:pPr>
                      <a:r>
                        <a:rPr lang="en-US" sz="1500" b="1">
                          <a:solidFill>
                            <a:schemeClr val="tx1"/>
                          </a:solidFill>
                        </a:rPr>
                        <a:t>Provider Claims Dispute Form: </a:t>
                      </a:r>
                      <a:r>
                        <a:rPr lang="en-US" sz="1500" b="0">
                          <a:solidFill>
                            <a:schemeClr val="tx1"/>
                          </a:solidFill>
                        </a:rPr>
                        <a:t>This form is for the sole purpose of submitting a Claim Payment Inquiry related to the adjustment of a claim. This is not to replace the Appeal process. </a:t>
                      </a:r>
                      <a:r>
                        <a:rPr lang="en-US" sz="1500" b="0">
                          <a:solidFill>
                            <a:schemeClr val="tx1"/>
                          </a:solidFill>
                          <a:hlinkClick r:id="rId8"/>
                        </a:rPr>
                        <a:t>https://www.vnshealthplans.org/provider-claims-dispute-form/</a:t>
                      </a:r>
                      <a:r>
                        <a:rPr lang="en-US" sz="1500" b="0">
                          <a:solidFill>
                            <a:schemeClr val="tx1"/>
                          </a:solidFill>
                        </a:rPr>
                        <a:t>   </a:t>
                      </a:r>
                    </a:p>
                    <a:p>
                      <a:pPr marL="0" indent="0">
                        <a:buFont typeface="Arial" panose="020B0604020202020204" pitchFamily="34" charset="0"/>
                        <a:buNone/>
                      </a:pPr>
                      <a:endParaRPr lang="en-US" sz="700" b="0">
                        <a:solidFill>
                          <a:schemeClr val="tx1"/>
                        </a:solidFill>
                      </a:endParaRPr>
                    </a:p>
                    <a:p>
                      <a:pPr marL="12700" marR="1511300" algn="l">
                        <a:lnSpc>
                          <a:spcPct val="100000"/>
                        </a:lnSpc>
                        <a:spcBef>
                          <a:spcPts val="95"/>
                        </a:spcBef>
                      </a:pPr>
                      <a:r>
                        <a:rPr lang="en-US" sz="1600" b="1" spc="-10">
                          <a:solidFill>
                            <a:schemeClr val="tx1"/>
                          </a:solidFill>
                          <a:latin typeface="+mn-lt"/>
                          <a:cs typeface="Calibri"/>
                        </a:rPr>
                        <a:t>Filing an Appeal: </a:t>
                      </a:r>
                      <a:r>
                        <a:rPr lang="en-US" sz="1600" b="0" spc="-10">
                          <a:solidFill>
                            <a:schemeClr val="tx1"/>
                          </a:solidFill>
                          <a:latin typeface="+mn-lt"/>
                          <a:cs typeface="Calibri"/>
                        </a:rPr>
                        <a:t>All claim appeals must be filed in writing and </a:t>
                      </a:r>
                      <a:r>
                        <a:rPr lang="en-US" sz="1600" b="0" spc="0">
                          <a:solidFill>
                            <a:schemeClr val="tx1"/>
                          </a:solidFill>
                          <a:latin typeface="+mn-lt"/>
                          <a:cs typeface="Calibri"/>
                        </a:rPr>
                        <a:t>must</a:t>
                      </a:r>
                      <a:r>
                        <a:rPr lang="en-US" sz="1600" b="0" spc="-10">
                          <a:solidFill>
                            <a:schemeClr val="tx1"/>
                          </a:solidFill>
                          <a:latin typeface="+mn-lt"/>
                          <a:cs typeface="Calibri"/>
                        </a:rPr>
                        <a:t> be filed within 60 calendar days of our initial decision about the request or as otherwise specified in the provider contract. </a:t>
                      </a:r>
                      <a:endParaRPr lang="en-US" sz="1600" b="1" spc="-10">
                        <a:solidFill>
                          <a:schemeClr val="tx1"/>
                        </a:solidFill>
                        <a:latin typeface="+mn-lt"/>
                        <a:cs typeface="Calibri"/>
                      </a:endParaRPr>
                    </a:p>
                    <a:p>
                      <a:pPr marL="12700" marR="1511300" algn="just">
                        <a:lnSpc>
                          <a:spcPct val="100000"/>
                        </a:lnSpc>
                        <a:spcBef>
                          <a:spcPts val="95"/>
                        </a:spcBef>
                      </a:pPr>
                      <a:r>
                        <a:rPr lang="en-US" sz="1600" b="1" u="none" spc="-10">
                          <a:solidFill>
                            <a:schemeClr val="tx1"/>
                          </a:solidFill>
                          <a:latin typeface="+mj-lt"/>
                          <a:cs typeface="Calibri"/>
                        </a:rPr>
                        <a:t>Phone: </a:t>
                      </a:r>
                      <a:r>
                        <a:rPr lang="en-US" sz="1600" b="0" spc="-10">
                          <a:solidFill>
                            <a:schemeClr val="tx1"/>
                          </a:solidFill>
                          <a:latin typeface="+mj-lt"/>
                          <a:cs typeface="Calibri"/>
                        </a:rPr>
                        <a:t>1-866-867-6555                                                </a:t>
                      </a:r>
                    </a:p>
                    <a:p>
                      <a:pPr marL="12700" marR="1511300" algn="just">
                        <a:lnSpc>
                          <a:spcPct val="100000"/>
                        </a:lnSpc>
                        <a:spcBef>
                          <a:spcPts val="95"/>
                        </a:spcBef>
                      </a:pPr>
                      <a:r>
                        <a:rPr lang="en-US" sz="1600" b="1" spc="-10">
                          <a:solidFill>
                            <a:schemeClr val="tx1"/>
                          </a:solidFill>
                          <a:latin typeface="+mj-lt"/>
                          <a:cs typeface="Calibri"/>
                        </a:rPr>
                        <a:t>Fax: </a:t>
                      </a:r>
                      <a:r>
                        <a:rPr lang="en-US" sz="1600" b="0" spc="-10">
                          <a:solidFill>
                            <a:schemeClr val="tx1"/>
                          </a:solidFill>
                          <a:latin typeface="+mj-lt"/>
                          <a:cs typeface="Calibri"/>
                        </a:rPr>
                        <a:t>1-866-791-2213</a:t>
                      </a:r>
                    </a:p>
                    <a:p>
                      <a:pPr marL="12700" marR="1511300" algn="just">
                        <a:lnSpc>
                          <a:spcPct val="100000"/>
                        </a:lnSpc>
                        <a:spcBef>
                          <a:spcPts val="95"/>
                        </a:spcBef>
                      </a:pPr>
                      <a:r>
                        <a:rPr lang="en-US" sz="1600" b="1" spc="-10">
                          <a:solidFill>
                            <a:schemeClr val="tx1"/>
                          </a:solidFill>
                          <a:latin typeface="+mj-lt"/>
                          <a:cs typeface="Calibri"/>
                        </a:rPr>
                        <a:t>Mail:  </a:t>
                      </a:r>
                      <a:r>
                        <a:rPr lang="en-US" sz="1600" b="0" spc="-10">
                          <a:solidFill>
                            <a:schemeClr val="tx1"/>
                          </a:solidFill>
                          <a:latin typeface="+mj-lt"/>
                          <a:cs typeface="Calibri"/>
                        </a:rPr>
                        <a:t>P.O. Box 445</a:t>
                      </a:r>
                    </a:p>
                    <a:p>
                      <a:pPr marL="12700" marR="1511300" algn="just">
                        <a:lnSpc>
                          <a:spcPct val="100000"/>
                        </a:lnSpc>
                        <a:spcBef>
                          <a:spcPts val="95"/>
                        </a:spcBef>
                      </a:pPr>
                      <a:r>
                        <a:rPr lang="en-US" sz="1600" b="0" spc="-10">
                          <a:solidFill>
                            <a:schemeClr val="tx1"/>
                          </a:solidFill>
                          <a:latin typeface="+mj-lt"/>
                          <a:cs typeface="Calibri"/>
                        </a:rPr>
                        <a:t>Elmsford, NY 10523</a:t>
                      </a:r>
                    </a:p>
                    <a:p>
                      <a:pPr marL="12700" marR="1511300" algn="just">
                        <a:lnSpc>
                          <a:spcPct val="100000"/>
                        </a:lnSpc>
                        <a:spcBef>
                          <a:spcPts val="95"/>
                        </a:spcBef>
                      </a:pPr>
                      <a:r>
                        <a:rPr lang="en-US" sz="1600" b="1" spc="-10">
                          <a:solidFill>
                            <a:schemeClr val="tx1"/>
                          </a:solidFill>
                          <a:latin typeface="+mj-lt"/>
                          <a:cs typeface="Calibri"/>
                        </a:rPr>
                        <a:t>Attn: </a:t>
                      </a:r>
                      <a:r>
                        <a:rPr lang="en-US" sz="1600" b="1" u="none">
                          <a:solidFill>
                            <a:srgbClr val="005696"/>
                          </a:solidFill>
                        </a:rPr>
                        <a:t>VNS Health </a:t>
                      </a:r>
                      <a:r>
                        <a:rPr lang="en-US" sz="1600" b="0" spc="-10">
                          <a:solidFill>
                            <a:schemeClr val="tx1"/>
                          </a:solidFill>
                          <a:latin typeface="+mj-lt"/>
                          <a:cs typeface="Calibri"/>
                        </a:rPr>
                        <a:t>Grievance &amp; Appeals</a:t>
                      </a:r>
                      <a:endParaRPr lang="en-US" sz="500" b="1" spc="-1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301898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a:t>DME Supplies - </a:t>
            </a:r>
            <a:r>
              <a:rPr lang="en-US" sz="2800"/>
              <a:t>Delivered or Shipped </a:t>
            </a:r>
            <a:endParaRPr lang="en-US"/>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29711" y="854059"/>
          <a:ext cx="5530477" cy="2858771"/>
        </p:xfrm>
        <a:graphic>
          <a:graphicData uri="http://schemas.openxmlformats.org/drawingml/2006/table">
            <a:tbl>
              <a:tblPr firstRow="1" bandRow="1">
                <a:tableStyleId>{5C22544A-7EE6-4342-B048-85BDC9FD1C3A}</a:tableStyleId>
              </a:tblPr>
              <a:tblGrid>
                <a:gridCol w="5530477">
                  <a:extLst>
                    <a:ext uri="{9D8B030D-6E8A-4147-A177-3AD203B41FA5}">
                      <a16:colId xmlns:a16="http://schemas.microsoft.com/office/drawing/2014/main" val="1271845275"/>
                    </a:ext>
                  </a:extLst>
                </a:gridCol>
              </a:tblGrid>
              <a:tr h="2858771">
                <a:tc>
                  <a:txBody>
                    <a:bodyPr/>
                    <a:lstStyle/>
                    <a:p>
                      <a:r>
                        <a:rPr lang="en-US" sz="1500" b="1">
                          <a:solidFill>
                            <a:schemeClr val="tx1"/>
                          </a:solidFill>
                        </a:rPr>
                        <a:t>RX Requirements: </a:t>
                      </a:r>
                      <a:r>
                        <a:rPr lang="en-US" sz="1500" b="0">
                          <a:solidFill>
                            <a:schemeClr val="tx1"/>
                          </a:solidFill>
                        </a:rPr>
                        <a:t>All items require a prescription, except incontinence supplies within the first 30 days of enrollment.</a:t>
                      </a:r>
                    </a:p>
                    <a:p>
                      <a:endParaRPr lang="en-US" sz="1500" b="0">
                        <a:solidFill>
                          <a:schemeClr val="tx1"/>
                        </a:solidFill>
                      </a:endParaRPr>
                    </a:p>
                    <a:p>
                      <a:pPr marL="285750" indent="-285750">
                        <a:buFont typeface="Wingdings" panose="05000000000000000000" pitchFamily="2" charset="2"/>
                        <a:buChar char="ü"/>
                      </a:pPr>
                      <a:r>
                        <a:rPr lang="en-US" sz="1500" b="0">
                          <a:solidFill>
                            <a:schemeClr val="tx1"/>
                          </a:solidFill>
                        </a:rPr>
                        <a:t>Date</a:t>
                      </a:r>
                    </a:p>
                    <a:p>
                      <a:pPr marL="285750" indent="-285750">
                        <a:buFont typeface="Wingdings" panose="05000000000000000000" pitchFamily="2" charset="2"/>
                        <a:buChar char="ü"/>
                      </a:pPr>
                      <a:r>
                        <a:rPr lang="en-US" sz="1500" b="0">
                          <a:solidFill>
                            <a:schemeClr val="tx1"/>
                          </a:solidFill>
                        </a:rPr>
                        <a:t>Member’s Name</a:t>
                      </a:r>
                    </a:p>
                    <a:p>
                      <a:pPr marL="285750" indent="-285750">
                        <a:buFont typeface="Wingdings" panose="05000000000000000000" pitchFamily="2" charset="2"/>
                        <a:buChar char="ü"/>
                      </a:pPr>
                      <a:r>
                        <a:rPr lang="en-US" sz="1500" b="0">
                          <a:solidFill>
                            <a:schemeClr val="tx1"/>
                          </a:solidFill>
                        </a:rPr>
                        <a:t>Diagnosis &amp; Related ICD 10 code</a:t>
                      </a:r>
                    </a:p>
                    <a:p>
                      <a:pPr marL="285750" indent="-285750">
                        <a:buFont typeface="Wingdings" panose="05000000000000000000" pitchFamily="2" charset="2"/>
                        <a:buChar char="ü"/>
                      </a:pPr>
                      <a:r>
                        <a:rPr lang="en-US" sz="1500" b="0">
                          <a:solidFill>
                            <a:schemeClr val="tx1"/>
                          </a:solidFill>
                        </a:rPr>
                        <a:t>Doctor’s NPI</a:t>
                      </a:r>
                    </a:p>
                    <a:p>
                      <a:pPr marL="285750" indent="-285750">
                        <a:buFont typeface="Wingdings" panose="05000000000000000000" pitchFamily="2" charset="2"/>
                        <a:buChar char="ü"/>
                      </a:pPr>
                      <a:r>
                        <a:rPr lang="en-US" sz="1500" b="0">
                          <a:solidFill>
                            <a:schemeClr val="tx1"/>
                          </a:solidFill>
                        </a:rPr>
                        <a:t>DME product(s) Brand</a:t>
                      </a:r>
                    </a:p>
                    <a:p>
                      <a:pPr marL="285750" indent="-285750">
                        <a:buFont typeface="Wingdings" panose="05000000000000000000" pitchFamily="2" charset="2"/>
                        <a:buChar char="ü"/>
                      </a:pPr>
                      <a:r>
                        <a:rPr lang="en-US" sz="1500" b="0">
                          <a:solidFill>
                            <a:schemeClr val="tx1"/>
                          </a:solidFill>
                        </a:rPr>
                        <a:t>Quantity/Frequency/Size</a:t>
                      </a:r>
                    </a:p>
                    <a:p>
                      <a:pPr marL="285750" indent="-285750">
                        <a:buFont typeface="Wingdings" panose="05000000000000000000" pitchFamily="2" charset="2"/>
                        <a:buChar char="ü"/>
                      </a:pPr>
                      <a:r>
                        <a:rPr lang="en-US" sz="1500" b="0">
                          <a:solidFill>
                            <a:schemeClr val="tx1"/>
                          </a:solidFill>
                        </a:rPr>
                        <a:t>MD signature with signature date</a:t>
                      </a:r>
                    </a:p>
                    <a:p>
                      <a:pPr marL="285750" indent="-285750">
                        <a:buFont typeface="Wingdings" panose="05000000000000000000" pitchFamily="2" charset="2"/>
                        <a:buChar char="ü"/>
                      </a:pPr>
                      <a:r>
                        <a:rPr lang="en-US" sz="1500" b="0">
                          <a:solidFill>
                            <a:schemeClr val="tx1"/>
                          </a:solidFill>
                        </a:rPr>
                        <a:t>If primary insurance: Medicaid ID and/or VNS ID #</a:t>
                      </a:r>
                    </a:p>
                    <a:p>
                      <a:pPr marL="285750" indent="-285750">
                        <a:buFont typeface="Wingdings" panose="05000000000000000000" pitchFamily="2" charset="2"/>
                        <a:buChar char="ü"/>
                      </a:pPr>
                      <a:endParaRPr lang="en-US" sz="1500" b="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5" name="TextBox 4">
            <a:extLst>
              <a:ext uri="{FF2B5EF4-FFF2-40B4-BE49-F238E27FC236}">
                <a16:creationId xmlns:a16="http://schemas.microsoft.com/office/drawing/2014/main" id="{615A7322-4F2E-A744-348F-88BD77C5D824}"/>
              </a:ext>
            </a:extLst>
          </p:cNvPr>
          <p:cNvSpPr txBox="1"/>
          <p:nvPr/>
        </p:nvSpPr>
        <p:spPr>
          <a:xfrm>
            <a:off x="285750" y="3546249"/>
            <a:ext cx="3690560" cy="2939266"/>
          </a:xfrm>
          <a:prstGeom prst="rect">
            <a:avLst/>
          </a:prstGeom>
          <a:noFill/>
        </p:spPr>
        <p:txBody>
          <a:bodyPr wrap="square">
            <a:spAutoFit/>
          </a:bodyPr>
          <a:lstStyle/>
          <a:p>
            <a:r>
              <a:rPr lang="en-US" sz="1500" b="1"/>
              <a:t>Supplies distributed by DME vendors:</a:t>
            </a:r>
          </a:p>
          <a:p>
            <a:endParaRPr lang="en-US" sz="500" b="1"/>
          </a:p>
          <a:p>
            <a:pPr marL="285750" indent="-285750">
              <a:buFont typeface="Arial" panose="020B0604020202020204" pitchFamily="34" charset="0"/>
              <a:buChar char="•"/>
            </a:pPr>
            <a:r>
              <a:rPr lang="en-US" sz="1500"/>
              <a:t>Surgical Supplies</a:t>
            </a:r>
          </a:p>
          <a:p>
            <a:pPr marL="285750" indent="-285750">
              <a:buFont typeface="Arial" panose="020B0604020202020204" pitchFamily="34" charset="0"/>
              <a:buChar char="•"/>
            </a:pPr>
            <a:r>
              <a:rPr lang="en-US" sz="1500"/>
              <a:t>Ostomy Supplies</a:t>
            </a:r>
          </a:p>
          <a:p>
            <a:pPr marL="285750" indent="-285750">
              <a:buFont typeface="Arial" panose="020B0604020202020204" pitchFamily="34" charset="0"/>
              <a:buChar char="•"/>
            </a:pPr>
            <a:r>
              <a:rPr lang="en-US" sz="1500"/>
              <a:t>Tracheotomy supplies</a:t>
            </a:r>
          </a:p>
          <a:p>
            <a:pPr marL="285750" indent="-285750">
              <a:buFont typeface="Arial" panose="020B0604020202020204" pitchFamily="34" charset="0"/>
              <a:buChar char="•"/>
            </a:pPr>
            <a:r>
              <a:rPr lang="en-US" sz="1500"/>
              <a:t>Incontinence</a:t>
            </a:r>
          </a:p>
          <a:p>
            <a:pPr marL="285750" indent="-285750">
              <a:buFont typeface="Arial" panose="020B0604020202020204" pitchFamily="34" charset="0"/>
              <a:buChar char="•"/>
            </a:pPr>
            <a:r>
              <a:rPr lang="en-US" sz="1500"/>
              <a:t>Blood Glucose Monitors and Supplies</a:t>
            </a:r>
          </a:p>
          <a:p>
            <a:pPr marL="285750" indent="-285750">
              <a:buFont typeface="Arial" panose="020B0604020202020204" pitchFamily="34" charset="0"/>
              <a:buChar char="•"/>
            </a:pPr>
            <a:r>
              <a:rPr lang="en-US" sz="1500"/>
              <a:t>Canes and Crutches</a:t>
            </a:r>
          </a:p>
          <a:p>
            <a:pPr marL="285750" indent="-285750">
              <a:buFont typeface="Arial" panose="020B0604020202020204" pitchFamily="34" charset="0"/>
              <a:buChar char="•"/>
            </a:pPr>
            <a:r>
              <a:rPr lang="en-US" sz="1500"/>
              <a:t>Continuous Passive Motion Devices</a:t>
            </a:r>
          </a:p>
          <a:p>
            <a:pPr marL="285750" indent="-285750">
              <a:buFont typeface="Arial" panose="020B0604020202020204" pitchFamily="34" charset="0"/>
              <a:buChar char="•"/>
            </a:pPr>
            <a:r>
              <a:rPr lang="en-US" sz="1500"/>
              <a:t>Diabetic Shoes/Insert Custom</a:t>
            </a:r>
          </a:p>
          <a:p>
            <a:pPr marL="285750" indent="-285750">
              <a:buFont typeface="Arial" panose="020B0604020202020204" pitchFamily="34" charset="0"/>
              <a:buChar char="•"/>
            </a:pPr>
            <a:r>
              <a:rPr lang="en-US" sz="1500"/>
              <a:t>Heat and Cold Applications</a:t>
            </a:r>
          </a:p>
          <a:p>
            <a:pPr marL="285750" indent="-285750">
              <a:buFont typeface="Arial" panose="020B0604020202020204" pitchFamily="34" charset="0"/>
              <a:buChar char="•"/>
            </a:pPr>
            <a:r>
              <a:rPr lang="en-US" sz="1500"/>
              <a:t>Manual Wheelchair</a:t>
            </a:r>
          </a:p>
          <a:p>
            <a:pPr marL="285750" indent="-285750">
              <a:buFont typeface="Arial" panose="020B0604020202020204" pitchFamily="34" charset="0"/>
              <a:buChar char="•"/>
            </a:pPr>
            <a:r>
              <a:rPr lang="en-US" sz="1500"/>
              <a:t>Manual Wheelchair Accessories</a:t>
            </a:r>
          </a:p>
        </p:txBody>
      </p:sp>
      <p:sp>
        <p:nvSpPr>
          <p:cNvPr id="9" name="TextBox 8">
            <a:extLst>
              <a:ext uri="{FF2B5EF4-FFF2-40B4-BE49-F238E27FC236}">
                <a16:creationId xmlns:a16="http://schemas.microsoft.com/office/drawing/2014/main" id="{4AF832C0-7679-1A0A-5912-B2759DE57B27}"/>
              </a:ext>
            </a:extLst>
          </p:cNvPr>
          <p:cNvSpPr txBox="1"/>
          <p:nvPr/>
        </p:nvSpPr>
        <p:spPr>
          <a:xfrm>
            <a:off x="4048482" y="3848809"/>
            <a:ext cx="3923588" cy="2631490"/>
          </a:xfrm>
          <a:prstGeom prst="rect">
            <a:avLst/>
          </a:prstGeom>
          <a:noFill/>
        </p:spPr>
        <p:txBody>
          <a:bodyPr wrap="square">
            <a:spAutoFit/>
          </a:bodyPr>
          <a:lstStyle/>
          <a:p>
            <a:pPr marL="285750" indent="-285750">
              <a:buFont typeface="Arial" panose="020B0604020202020204" pitchFamily="34" charset="0"/>
              <a:buChar char="•"/>
            </a:pPr>
            <a:r>
              <a:rPr lang="en-US" sz="1500"/>
              <a:t>Neuromuscular Electrical Stimulators</a:t>
            </a:r>
          </a:p>
          <a:p>
            <a:r>
              <a:rPr lang="en-US" sz="1500"/>
              <a:t>      (NMES) and/or Supplies</a:t>
            </a:r>
          </a:p>
          <a:p>
            <a:pPr marL="285750" indent="-285750">
              <a:buFont typeface="Arial" panose="020B0604020202020204" pitchFamily="34" charset="0"/>
              <a:buChar char="•"/>
            </a:pPr>
            <a:r>
              <a:rPr lang="en-US" sz="1500"/>
              <a:t>Neurostimulators and/or supplies</a:t>
            </a:r>
          </a:p>
          <a:p>
            <a:pPr marL="285750" indent="-285750">
              <a:buFont typeface="Arial" panose="020B0604020202020204" pitchFamily="34" charset="0"/>
              <a:buChar char="•"/>
            </a:pPr>
            <a:r>
              <a:rPr lang="en-US" sz="1500"/>
              <a:t>Surgical Dressings</a:t>
            </a:r>
          </a:p>
          <a:p>
            <a:pPr marL="285750" indent="-285750">
              <a:buFont typeface="Wingdings" panose="05000000000000000000" pitchFamily="2" charset="2"/>
              <a:buChar char="q"/>
            </a:pPr>
            <a:r>
              <a:rPr lang="en-US" sz="1500">
                <a:latin typeface="Arial" panose="020B0604020202020204" pitchFamily="34" charset="0"/>
                <a:cs typeface="Arial" panose="020B0604020202020204" pitchFamily="34" charset="0"/>
              </a:rPr>
              <a:t>Orthotics and Prosthetics</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Breast Prostheses and Accessories</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Limb Prostheses</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Orthotics: Custom Fabricated</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Orthotics: Off-the-shelf</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Custom Fitted – patient goes to site</a:t>
            </a:r>
            <a:endParaRPr lang="en-US" sz="1500"/>
          </a:p>
        </p:txBody>
      </p:sp>
      <p:sp>
        <p:nvSpPr>
          <p:cNvPr id="11" name="TextBox 10">
            <a:extLst>
              <a:ext uri="{FF2B5EF4-FFF2-40B4-BE49-F238E27FC236}">
                <a16:creationId xmlns:a16="http://schemas.microsoft.com/office/drawing/2014/main" id="{7B05682A-4766-9941-A0E1-77BD779FFB1F}"/>
              </a:ext>
            </a:extLst>
          </p:cNvPr>
          <p:cNvSpPr txBox="1"/>
          <p:nvPr/>
        </p:nvSpPr>
        <p:spPr>
          <a:xfrm>
            <a:off x="7934338" y="3848809"/>
            <a:ext cx="4096425" cy="2416046"/>
          </a:xfrm>
          <a:prstGeom prst="rect">
            <a:avLst/>
          </a:prstGeom>
          <a:noFill/>
        </p:spPr>
        <p:txBody>
          <a:bodyPr wrap="square">
            <a:spAutoFit/>
          </a:bodyPr>
          <a:lstStyle/>
          <a:p>
            <a:pPr marL="285750" indent="-285750">
              <a:buFont typeface="Wingdings" panose="05000000000000000000" pitchFamily="2" charset="2"/>
              <a:buChar char="q"/>
            </a:pPr>
            <a:r>
              <a:rPr lang="en-US" sz="1500">
                <a:latin typeface="Arial" panose="020B0604020202020204" pitchFamily="34" charset="0"/>
                <a:cs typeface="Arial" panose="020B0604020202020204" pitchFamily="34" charset="0"/>
              </a:rPr>
              <a:t>Mobility providers</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Electrical and Manual Wheelchairs</a:t>
            </a:r>
            <a:endParaRPr lang="en-US" sz="150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Wheelchair Accessories</a:t>
            </a:r>
          </a:p>
          <a:p>
            <a:pPr marL="742950" lvl="1" indent="-285750">
              <a:buFont typeface="Wingdings" panose="05000000000000000000" pitchFamily="2" charset="2"/>
              <a:buChar char="§"/>
            </a:pPr>
            <a:r>
              <a:rPr lang="en-US" sz="1500">
                <a:latin typeface="Arial" panose="020B0604020202020204" pitchFamily="34" charset="0"/>
                <a:ea typeface="Times New Roman" panose="02020603050405020304" pitchFamily="18" charset="0"/>
                <a:cs typeface="Arial" panose="020B0604020202020204" pitchFamily="34" charset="0"/>
              </a:rPr>
              <a:t>Powered beds </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Power Operated Vehicles including</a:t>
            </a:r>
          </a:p>
          <a:p>
            <a:pPr marL="742950" lvl="1" indent="-285750">
              <a:buFont typeface="Wingdings" panose="05000000000000000000" pitchFamily="2" charset="2"/>
              <a:buChar char="§"/>
            </a:pPr>
            <a:r>
              <a:rPr lang="en-US" sz="1500">
                <a:effectLst/>
                <a:latin typeface="Arial" panose="020B0604020202020204" pitchFamily="34" charset="0"/>
                <a:ea typeface="Times New Roman" panose="02020603050405020304" pitchFamily="18" charset="0"/>
                <a:cs typeface="Arial" panose="020B0604020202020204" pitchFamily="34" charset="0"/>
              </a:rPr>
              <a:t>Scooters and Power Chairs</a:t>
            </a:r>
          </a:p>
          <a:p>
            <a:pPr lvl="1">
              <a:buSzPts val="1000"/>
              <a:tabLst>
                <a:tab pos="457200" algn="l"/>
              </a:tabLst>
            </a:pPr>
            <a:endParaRPr lang="en-US" sz="100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Home Infusion</a:t>
            </a:r>
          </a:p>
          <a:p>
            <a:pPr marL="285750" indent="-285750">
              <a:buFont typeface="Arial" panose="020B0604020202020204" pitchFamily="34" charset="0"/>
              <a:buChar char="•"/>
            </a:pPr>
            <a:r>
              <a:rPr lang="en-US" sz="1500">
                <a:latin typeface="Arial" panose="020B0604020202020204" pitchFamily="34" charset="0"/>
                <a:cs typeface="Arial" panose="020B0604020202020204" pitchFamily="34" charset="0"/>
              </a:rPr>
              <a:t>Oxygen Wound Therapy Providers</a:t>
            </a:r>
          </a:p>
          <a:p>
            <a:endParaRPr lang="en-US" sz="1600">
              <a:latin typeface="Arial" panose="020B0604020202020204" pitchFamily="34" charset="0"/>
              <a:cs typeface="Arial" panose="020B0604020202020204" pitchFamily="34" charset="0"/>
            </a:endParaRPr>
          </a:p>
        </p:txBody>
      </p:sp>
      <p:graphicFrame>
        <p:nvGraphicFramePr>
          <p:cNvPr id="12" name="Table 3">
            <a:extLst>
              <a:ext uri="{FF2B5EF4-FFF2-40B4-BE49-F238E27FC236}">
                <a16:creationId xmlns:a16="http://schemas.microsoft.com/office/drawing/2014/main" id="{A2629C69-E190-5616-075A-63D67E7D22B2}"/>
              </a:ext>
            </a:extLst>
          </p:cNvPr>
          <p:cNvGraphicFramePr>
            <a:graphicFrameLocks noGrp="1"/>
          </p:cNvGraphicFramePr>
          <p:nvPr/>
        </p:nvGraphicFramePr>
        <p:xfrm>
          <a:off x="6369705" y="888746"/>
          <a:ext cx="5661058" cy="1584960"/>
        </p:xfrm>
        <a:graphic>
          <a:graphicData uri="http://schemas.openxmlformats.org/drawingml/2006/table">
            <a:tbl>
              <a:tblPr firstRow="1" bandRow="1">
                <a:tableStyleId>{5C22544A-7EE6-4342-B048-85BDC9FD1C3A}</a:tableStyleId>
              </a:tblPr>
              <a:tblGrid>
                <a:gridCol w="5661058">
                  <a:extLst>
                    <a:ext uri="{9D8B030D-6E8A-4147-A177-3AD203B41FA5}">
                      <a16:colId xmlns:a16="http://schemas.microsoft.com/office/drawing/2014/main" val="1271845275"/>
                    </a:ext>
                  </a:extLst>
                </a:gridCol>
              </a:tblGrid>
              <a:tr h="1376246">
                <a:tc>
                  <a:txBody>
                    <a:bodyPr/>
                    <a:lstStyle/>
                    <a:p>
                      <a:r>
                        <a:rPr lang="en-US" sz="1500" b="1">
                          <a:solidFill>
                            <a:schemeClr val="tx1"/>
                          </a:solidFill>
                        </a:rPr>
                        <a:t>Processes: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b="0">
                          <a:solidFill>
                            <a:schemeClr val="tx1"/>
                          </a:solidFill>
                        </a:rPr>
                        <a:t>Fax prescription to </a:t>
                      </a:r>
                      <a:r>
                        <a:rPr lang="en-US" sz="1500" b="1" u="none">
                          <a:solidFill>
                            <a:srgbClr val="005696"/>
                          </a:solidFill>
                        </a:rPr>
                        <a:t>VNS Health </a:t>
                      </a:r>
                      <a:r>
                        <a:rPr lang="en-US" sz="1500" b="0">
                          <a:solidFill>
                            <a:schemeClr val="tx1"/>
                          </a:solidFill>
                        </a:rPr>
                        <a:t>MLTC 1-212-897-9448</a:t>
                      </a:r>
                    </a:p>
                    <a:p>
                      <a:pPr marL="285750" indent="-285750">
                        <a:buFont typeface="Wingdings" panose="05000000000000000000" pitchFamily="2" charset="2"/>
                        <a:buChar char="Ø"/>
                      </a:pPr>
                      <a:r>
                        <a:rPr lang="en-US" sz="1500" b="0">
                          <a:solidFill>
                            <a:schemeClr val="tx1"/>
                          </a:solidFill>
                        </a:rPr>
                        <a:t>The standard request takes 14 to 28 days (expedited 72 hours).</a:t>
                      </a:r>
                    </a:p>
                    <a:p>
                      <a:pPr marL="285750" indent="-285750">
                        <a:buFont typeface="Wingdings" panose="05000000000000000000" pitchFamily="2" charset="2"/>
                        <a:buChar char="Ø"/>
                      </a:pPr>
                      <a:r>
                        <a:rPr lang="en-US" sz="1500" b="0">
                          <a:solidFill>
                            <a:schemeClr val="tx1"/>
                          </a:solidFill>
                        </a:rPr>
                        <a:t>Delays may occur if RX is missing or incomplete.</a:t>
                      </a:r>
                    </a:p>
                    <a:p>
                      <a:pPr marL="285750" indent="-285750">
                        <a:buFont typeface="Wingdings" panose="05000000000000000000" pitchFamily="2" charset="2"/>
                        <a:buChar char="Ø"/>
                      </a:pPr>
                      <a:r>
                        <a:rPr lang="en-US" sz="1500" b="0">
                          <a:solidFill>
                            <a:schemeClr val="tx1"/>
                          </a:solidFill>
                        </a:rPr>
                        <a:t>Some items may require medical records or chart notes.</a:t>
                      </a:r>
                    </a:p>
                    <a:p>
                      <a:endParaRPr lang="en-US" sz="800" b="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a:extLst>
              <a:ext uri="{FF2B5EF4-FFF2-40B4-BE49-F238E27FC236}">
                <a16:creationId xmlns:a16="http://schemas.microsoft.com/office/drawing/2014/main" id="{C6E3C689-CF79-9E33-C073-01A5B2A23B2C}"/>
              </a:ext>
            </a:extLst>
          </p:cNvPr>
          <p:cNvPicPr>
            <a:picLocks noChangeAspect="1"/>
          </p:cNvPicPr>
          <p:nvPr/>
        </p:nvPicPr>
        <p:blipFill>
          <a:blip r:embed="rId3"/>
          <a:stretch>
            <a:fillRect/>
          </a:stretch>
        </p:blipFill>
        <p:spPr>
          <a:xfrm>
            <a:off x="249182" y="6524660"/>
            <a:ext cx="2505673" cy="249958"/>
          </a:xfrm>
          <a:prstGeom prst="rect">
            <a:avLst/>
          </a:prstGeom>
        </p:spPr>
      </p:pic>
    </p:spTree>
    <p:custDataLst>
      <p:tags r:id="rId1"/>
    </p:custDataLst>
    <p:extLst>
      <p:ext uri="{BB962C8B-B14F-4D97-AF65-F5344CB8AC3E}">
        <p14:creationId xmlns:p14="http://schemas.microsoft.com/office/powerpoint/2010/main" val="202102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erson carrying a bag&#10;&#10;Description automatically generated with low confidence">
            <a:extLst>
              <a:ext uri="{FF2B5EF4-FFF2-40B4-BE49-F238E27FC236}">
                <a16:creationId xmlns:a16="http://schemas.microsoft.com/office/drawing/2014/main" id="{90C6940B-0783-E764-BC83-830382D92FCB}"/>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B922161D-23E6-64D9-B29B-9183E2FC0BBC}"/>
              </a:ext>
            </a:extLst>
          </p:cNvPr>
          <p:cNvSpPr>
            <a:spLocks noGrp="1"/>
          </p:cNvSpPr>
          <p:nvPr>
            <p:ph type="title"/>
          </p:nvPr>
        </p:nvSpPr>
        <p:spPr>
          <a:xfrm>
            <a:off x="491965" y="1256322"/>
            <a:ext cx="2214087" cy="452239"/>
          </a:xfrm>
        </p:spPr>
        <p:txBody>
          <a:bodyPr/>
          <a:lstStyle/>
          <a:p>
            <a:r>
              <a:rPr lang="en-GB"/>
              <a:t>Core Values</a:t>
            </a:r>
          </a:p>
        </p:txBody>
      </p:sp>
      <p:sp>
        <p:nvSpPr>
          <p:cNvPr id="22" name="Text Placeholder 21">
            <a:extLst>
              <a:ext uri="{FF2B5EF4-FFF2-40B4-BE49-F238E27FC236}">
                <a16:creationId xmlns:a16="http://schemas.microsoft.com/office/drawing/2014/main" id="{4C8DAFEA-95C3-C8BE-8149-9D2E39C07A38}"/>
              </a:ext>
            </a:extLst>
          </p:cNvPr>
          <p:cNvSpPr>
            <a:spLocks noGrp="1"/>
          </p:cNvSpPr>
          <p:nvPr>
            <p:ph type="body" sz="quarter" idx="13"/>
          </p:nvPr>
        </p:nvSpPr>
        <p:spPr>
          <a:xfrm>
            <a:off x="220432" y="1734032"/>
            <a:ext cx="2968625" cy="1735097"/>
          </a:xfrm>
        </p:spPr>
        <p:txBody>
          <a:bodyPr>
            <a:normAutofit lnSpcReduction="10000"/>
          </a:bodyPr>
          <a:lstStyle/>
          <a:p>
            <a:r>
              <a:rPr lang="en-US"/>
              <a:t>Our </a:t>
            </a:r>
            <a:r>
              <a:rPr lang="en-US">
                <a:solidFill>
                  <a:schemeClr val="bg2"/>
                </a:solidFill>
              </a:rPr>
              <a:t>Core Values </a:t>
            </a:r>
            <a:r>
              <a:rPr lang="en-US"/>
              <a:t>are at the center of everything we do at VNS Health. They unify all team members around a set of shared principles and behaviors.</a:t>
            </a:r>
          </a:p>
        </p:txBody>
      </p:sp>
      <p:sp>
        <p:nvSpPr>
          <p:cNvPr id="5" name="Footer Placeholder 4">
            <a:extLst>
              <a:ext uri="{FF2B5EF4-FFF2-40B4-BE49-F238E27FC236}">
                <a16:creationId xmlns:a16="http://schemas.microsoft.com/office/drawing/2014/main" id="{3E8FFD17-11B9-8613-9F4B-7855581FCA9E}"/>
              </a:ext>
            </a:extLst>
          </p:cNvPr>
          <p:cNvSpPr>
            <a:spLocks noGrp="1"/>
          </p:cNvSpPr>
          <p:nvPr>
            <p:ph type="ftr" sz="quarter" idx="21"/>
          </p:nvPr>
        </p:nvSpPr>
        <p:spPr/>
        <p:txBody>
          <a:bodyPr/>
          <a:lstStyle/>
          <a:p>
            <a:pPr lvl="0"/>
            <a:r>
              <a:rPr lang="en-US" noProof="0">
                <a:solidFill>
                  <a:schemeClr val="bg1"/>
                </a:solidFill>
              </a:rPr>
              <a:t>© Copyright 2024 VNS Health. All rights reserved.</a:t>
            </a:r>
          </a:p>
        </p:txBody>
      </p:sp>
      <p:sp>
        <p:nvSpPr>
          <p:cNvPr id="6" name="Slide Number Placeholder 5">
            <a:extLst>
              <a:ext uri="{FF2B5EF4-FFF2-40B4-BE49-F238E27FC236}">
                <a16:creationId xmlns:a16="http://schemas.microsoft.com/office/drawing/2014/main" id="{18D30E7E-ECCE-DB5D-49CE-D2C5C427A761}"/>
              </a:ext>
            </a:extLst>
          </p:cNvPr>
          <p:cNvSpPr>
            <a:spLocks noGrp="1"/>
          </p:cNvSpPr>
          <p:nvPr>
            <p:ph type="sldNum" sz="quarter" idx="22"/>
          </p:nvPr>
        </p:nvSpPr>
        <p:spPr/>
        <p:txBody>
          <a:bodyPr/>
          <a:lstStyle/>
          <a:p>
            <a:pPr lvl="0"/>
            <a:fld id="{66A3101B-02DE-4DBE-A52F-35092CF47DF2}" type="slidenum">
              <a:rPr lang="en-US" noProof="0" smtClean="0"/>
              <a:pPr lvl="0"/>
              <a:t>5</a:t>
            </a:fld>
            <a:endParaRPr lang="en-US" noProof="0"/>
          </a:p>
        </p:txBody>
      </p:sp>
      <p:sp>
        <p:nvSpPr>
          <p:cNvPr id="27" name="Oval 26">
            <a:extLst>
              <a:ext uri="{FF2B5EF4-FFF2-40B4-BE49-F238E27FC236}">
                <a16:creationId xmlns:a16="http://schemas.microsoft.com/office/drawing/2014/main" id="{F0EEC74A-ACBD-A567-2A50-97032B2D8097}"/>
              </a:ext>
            </a:extLst>
          </p:cNvPr>
          <p:cNvSpPr/>
          <p:nvPr/>
        </p:nvSpPr>
        <p:spPr>
          <a:xfrm>
            <a:off x="4073979" y="122463"/>
            <a:ext cx="7156560" cy="6518049"/>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6DEC0820-2F70-18BE-83A5-13DA5A927440}"/>
              </a:ext>
            </a:extLst>
          </p:cNvPr>
          <p:cNvSpPr/>
          <p:nvPr/>
        </p:nvSpPr>
        <p:spPr>
          <a:xfrm>
            <a:off x="6510217" y="1708561"/>
            <a:ext cx="2440046" cy="2440047"/>
          </a:xfrm>
          <a:prstGeom prst="ellipse">
            <a:avLst/>
          </a:prstGeom>
          <a:noFill/>
          <a:ln w="12700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9" name="Oval 18">
            <a:extLst>
              <a:ext uri="{FF2B5EF4-FFF2-40B4-BE49-F238E27FC236}">
                <a16:creationId xmlns:a16="http://schemas.microsoft.com/office/drawing/2014/main" id="{C3546797-A619-F772-3E28-C13139DEA566}"/>
              </a:ext>
            </a:extLst>
          </p:cNvPr>
          <p:cNvSpPr/>
          <p:nvPr/>
        </p:nvSpPr>
        <p:spPr>
          <a:xfrm>
            <a:off x="6359978" y="212619"/>
            <a:ext cx="2655661" cy="2473283"/>
          </a:xfrm>
          <a:prstGeom prst="ellipse">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a:ln>
                  <a:noFill/>
                </a:ln>
                <a:solidFill>
                  <a:srgbClr val="003C71"/>
                </a:solidFill>
                <a:effectLst/>
                <a:uLnTx/>
                <a:uFillTx/>
                <a:latin typeface="Arial"/>
                <a:ea typeface="+mn-ea"/>
                <a:cs typeface="+mn-cs"/>
              </a:rPr>
              <a:t>Empathy</a:t>
            </a:r>
          </a:p>
          <a:p>
            <a:pPr lvl="0" algn="ctr">
              <a:spcBef>
                <a:spcPts val="300"/>
              </a:spcBef>
              <a:spcAft>
                <a:spcPts val="300"/>
              </a:spcAft>
              <a:buClr>
                <a:srgbClr val="003C71"/>
              </a:buClr>
              <a:buSzPct val="80000"/>
              <a:defRPr/>
            </a:pPr>
            <a:r>
              <a:rPr lang="en-US">
                <a:solidFill>
                  <a:srgbClr val="003C71"/>
                </a:solidFill>
              </a:rPr>
              <a:t>We seek to understand </a:t>
            </a:r>
            <a:br>
              <a:rPr lang="en-US">
                <a:solidFill>
                  <a:srgbClr val="003C71"/>
                </a:solidFill>
              </a:rPr>
            </a:br>
            <a:r>
              <a:rPr lang="en-US">
                <a:solidFill>
                  <a:srgbClr val="003C71"/>
                </a:solidFill>
              </a:rPr>
              <a:t>others’ feelings and </a:t>
            </a:r>
            <a:br>
              <a:rPr lang="en-US">
                <a:solidFill>
                  <a:srgbClr val="003C71"/>
                </a:solidFill>
              </a:rPr>
            </a:br>
            <a:r>
              <a:rPr lang="en-US">
                <a:solidFill>
                  <a:srgbClr val="003C71"/>
                </a:solidFill>
              </a:rPr>
              <a:t>experiences in order </a:t>
            </a:r>
            <a:br>
              <a:rPr lang="en-US">
                <a:solidFill>
                  <a:srgbClr val="003C71"/>
                </a:solidFill>
              </a:rPr>
            </a:br>
            <a:r>
              <a:rPr lang="en-US">
                <a:solidFill>
                  <a:srgbClr val="003C71"/>
                </a:solidFill>
              </a:rPr>
              <a:t>to actively help.</a:t>
            </a:r>
            <a:endParaRPr kumimoji="0" lang="en-US" b="0" i="0" u="none" strike="noStrike" kern="1200" cap="none" spc="0" normalizeH="0" baseline="0" noProof="0">
              <a:ln>
                <a:noFill/>
              </a:ln>
              <a:solidFill>
                <a:srgbClr val="003C71"/>
              </a:solidFill>
              <a:effectLst/>
              <a:uLnTx/>
              <a:uFillTx/>
              <a:latin typeface="Arial"/>
            </a:endParaRPr>
          </a:p>
        </p:txBody>
      </p:sp>
      <p:sp>
        <p:nvSpPr>
          <p:cNvPr id="20" name="Oval 19">
            <a:extLst>
              <a:ext uri="{FF2B5EF4-FFF2-40B4-BE49-F238E27FC236}">
                <a16:creationId xmlns:a16="http://schemas.microsoft.com/office/drawing/2014/main" id="{C55DA7B5-61C0-F66B-2CF6-10883F3719FE}"/>
              </a:ext>
            </a:extLst>
          </p:cNvPr>
          <p:cNvSpPr/>
          <p:nvPr/>
        </p:nvSpPr>
        <p:spPr>
          <a:xfrm>
            <a:off x="4651818" y="2960660"/>
            <a:ext cx="2690917" cy="2630881"/>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a:ln>
                  <a:noFill/>
                </a:ln>
                <a:solidFill>
                  <a:srgbClr val="003C71"/>
                </a:solidFill>
                <a:effectLst/>
                <a:uLnTx/>
                <a:uFillTx/>
                <a:latin typeface="Arial"/>
                <a:ea typeface="+mn-ea"/>
                <a:cs typeface="+mn-cs"/>
              </a:rPr>
              <a:t>Integrity</a:t>
            </a:r>
          </a:p>
          <a:p>
            <a:pPr lvl="0" algn="ctr">
              <a:spcBef>
                <a:spcPts val="300"/>
              </a:spcBef>
              <a:spcAft>
                <a:spcPts val="300"/>
              </a:spcAft>
              <a:buClr>
                <a:srgbClr val="003C71"/>
              </a:buClr>
              <a:buSzPct val="80000"/>
              <a:defRPr/>
            </a:pPr>
            <a:r>
              <a:rPr lang="en-US">
                <a:solidFill>
                  <a:srgbClr val="003C71"/>
                </a:solidFill>
              </a:rPr>
              <a:t>We do the right </a:t>
            </a:r>
            <a:br>
              <a:rPr lang="en-US">
                <a:solidFill>
                  <a:srgbClr val="003C71"/>
                </a:solidFill>
              </a:rPr>
            </a:br>
            <a:r>
              <a:rPr lang="en-US">
                <a:solidFill>
                  <a:srgbClr val="003C71"/>
                </a:solidFill>
              </a:rPr>
              <a:t>thing even when </a:t>
            </a:r>
            <a:br>
              <a:rPr lang="en-US">
                <a:solidFill>
                  <a:srgbClr val="003C71"/>
                </a:solidFill>
              </a:rPr>
            </a:br>
            <a:r>
              <a:rPr lang="en-US">
                <a:solidFill>
                  <a:srgbClr val="003C71"/>
                </a:solidFill>
              </a:rPr>
              <a:t>no one is looking.</a:t>
            </a:r>
            <a:endParaRPr kumimoji="0" lang="en-US" b="0" i="0" u="none" strike="noStrike" kern="1200" cap="none" spc="0" normalizeH="0" baseline="0" noProof="0">
              <a:ln>
                <a:noFill/>
              </a:ln>
              <a:solidFill>
                <a:srgbClr val="003C71"/>
              </a:solidFill>
              <a:effectLst/>
              <a:uLnTx/>
              <a:uFillTx/>
              <a:latin typeface="Arial"/>
            </a:endParaRPr>
          </a:p>
        </p:txBody>
      </p:sp>
      <p:sp>
        <p:nvSpPr>
          <p:cNvPr id="21" name="Oval 20">
            <a:extLst>
              <a:ext uri="{FF2B5EF4-FFF2-40B4-BE49-F238E27FC236}">
                <a16:creationId xmlns:a16="http://schemas.microsoft.com/office/drawing/2014/main" id="{D5E5F44B-C758-AB9B-EBE4-ADF30134C6A7}"/>
              </a:ext>
            </a:extLst>
          </p:cNvPr>
          <p:cNvSpPr/>
          <p:nvPr/>
        </p:nvSpPr>
        <p:spPr>
          <a:xfrm>
            <a:off x="8153001" y="2960661"/>
            <a:ext cx="2655661" cy="2630883"/>
          </a:xfrm>
          <a:prstGeom prst="ellipse">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rPr>
              <a:t>Agility</a:t>
            </a:r>
          </a:p>
          <a:p>
            <a:pPr lvl="0" algn="ctr">
              <a:spcBef>
                <a:spcPts val="300"/>
              </a:spcBef>
              <a:spcAft>
                <a:spcPts val="300"/>
              </a:spcAft>
              <a:buClr>
                <a:srgbClr val="003C71"/>
              </a:buClr>
              <a:buSzPct val="80000"/>
              <a:defRPr/>
            </a:pPr>
            <a:r>
              <a:rPr lang="en-US">
                <a:solidFill>
                  <a:srgbClr val="FFFFFF"/>
                </a:solidFill>
              </a:rPr>
              <a:t>We use experience</a:t>
            </a:r>
            <a:br>
              <a:rPr lang="en-US">
                <a:solidFill>
                  <a:srgbClr val="FFFFFF"/>
                </a:solidFill>
              </a:rPr>
            </a:br>
            <a:r>
              <a:rPr lang="en-US">
                <a:solidFill>
                  <a:srgbClr val="FFFFFF"/>
                </a:solidFill>
              </a:rPr>
              <a:t>and creativity to</a:t>
            </a:r>
            <a:br>
              <a:rPr lang="en-US">
                <a:solidFill>
                  <a:srgbClr val="FFFFFF"/>
                </a:solidFill>
              </a:rPr>
            </a:br>
            <a:r>
              <a:rPr lang="en-US">
                <a:solidFill>
                  <a:srgbClr val="FFFFFF"/>
                </a:solidFill>
              </a:rPr>
              <a:t>move quickly.</a:t>
            </a:r>
            <a:endParaRPr kumimoji="0" lang="en-US" b="0" i="0" u="none" strike="noStrike" kern="1200" cap="none" spc="0" normalizeH="0" baseline="0" noProof="0">
              <a:ln>
                <a:noFill/>
              </a:ln>
              <a:solidFill>
                <a:srgbClr val="FFFFFF"/>
              </a:solidFill>
              <a:effectLst/>
              <a:uLnTx/>
              <a:uFillTx/>
              <a:latin typeface="Arial"/>
            </a:endParaRPr>
          </a:p>
        </p:txBody>
      </p:sp>
      <p:cxnSp>
        <p:nvCxnSpPr>
          <p:cNvPr id="12" name="Straight Connector 11">
            <a:extLst>
              <a:ext uri="{FF2B5EF4-FFF2-40B4-BE49-F238E27FC236}">
                <a16:creationId xmlns:a16="http://schemas.microsoft.com/office/drawing/2014/main" id="{C7BE20B4-748B-9917-1764-1F0061B5D13B}"/>
              </a:ext>
            </a:extLst>
          </p:cNvPr>
          <p:cNvCxnSpPr>
            <a:cxnSpLocks/>
          </p:cNvCxnSpPr>
          <p:nvPr/>
        </p:nvCxnSpPr>
        <p:spPr>
          <a:xfrm>
            <a:off x="7414008" y="3737415"/>
            <a:ext cx="632460" cy="0"/>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9D44A-0A53-4134-5DD6-271AB721017C}"/>
              </a:ext>
            </a:extLst>
          </p:cNvPr>
          <p:cNvCxnSpPr>
            <a:cxnSpLocks/>
          </p:cNvCxnSpPr>
          <p:nvPr/>
        </p:nvCxnSpPr>
        <p:spPr>
          <a:xfrm>
            <a:off x="8325667"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10881-C7A8-3172-83C1-D2FF2FCC4BE2}"/>
              </a:ext>
            </a:extLst>
          </p:cNvPr>
          <p:cNvCxnSpPr>
            <a:cxnSpLocks/>
          </p:cNvCxnSpPr>
          <p:nvPr/>
        </p:nvCxnSpPr>
        <p:spPr>
          <a:xfrm flipV="1">
            <a:off x="6892333"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1BAD776A-B89B-AFAD-127C-B713E890DC38}"/>
              </a:ext>
            </a:extLst>
          </p:cNvPr>
          <p:cNvSpPr/>
          <p:nvPr/>
        </p:nvSpPr>
        <p:spPr>
          <a:xfrm>
            <a:off x="725803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a:ln>
                <a:noFill/>
              </a:ln>
              <a:solidFill>
                <a:srgbClr val="003C71"/>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5C60614-88D5-3F67-965D-C035C020405B}"/>
              </a:ext>
            </a:extLst>
          </p:cNvPr>
          <p:cNvSpPr/>
          <p:nvPr/>
        </p:nvSpPr>
        <p:spPr>
          <a:xfrm rot="5400000">
            <a:off x="750568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a:ln>
                <a:noFill/>
              </a:ln>
              <a:solidFill>
                <a:srgbClr val="003C71"/>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914905A2-D3B8-8BE8-EFA5-4106685AEA3C}"/>
              </a:ext>
            </a:extLst>
          </p:cNvPr>
          <p:cNvSpPr/>
          <p:nvPr/>
        </p:nvSpPr>
        <p:spPr>
          <a:xfrm rot="13037371">
            <a:off x="7385032" y="2902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a:ln>
                <a:noFill/>
              </a:ln>
              <a:solidFill>
                <a:srgbClr val="003C7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088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14:presetBounceEnd="99000">
                                      <p:stCondLst>
                                        <p:cond delay="0"/>
                                      </p:stCondLst>
                                      <p:childTnLst>
                                        <p:animScale p14:bounceEnd="99000">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stCondLst>
                                        <p:cond delay="0"/>
                                      </p:stCondLst>
                                      <p:childTnLst>
                                        <p:animScale>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E98CB33-128E-433D-8876-4B1F36FF52D8}"/>
              </a:ext>
            </a:extLst>
          </p:cNvPr>
          <p:cNvSpPr>
            <a:spLocks noGrp="1" noChangeArrowheads="1"/>
          </p:cNvSpPr>
          <p:nvPr>
            <p:ph type="title"/>
          </p:nvPr>
        </p:nvSpPr>
        <p:spPr>
          <a:xfrm>
            <a:off x="213795" y="2168165"/>
            <a:ext cx="2968490" cy="788534"/>
          </a:xfrm>
        </p:spPr>
        <p:txBody>
          <a:bodyPr>
            <a:normAutofit fontScale="90000"/>
          </a:bodyPr>
          <a:lstStyle/>
          <a:p>
            <a:pPr algn="ctr"/>
            <a:r>
              <a:rPr lang="en-US" altLang="en-US" b="0"/>
              <a:t>Home Care Services</a:t>
            </a:r>
          </a:p>
        </p:txBody>
      </p:sp>
      <p:sp>
        <p:nvSpPr>
          <p:cNvPr id="32771" name="Content Placeholder 2">
            <a:extLst>
              <a:ext uri="{FF2B5EF4-FFF2-40B4-BE49-F238E27FC236}">
                <a16:creationId xmlns:a16="http://schemas.microsoft.com/office/drawing/2014/main" id="{B52C52FB-12B2-4D5F-8407-90BBFCCF6789}"/>
              </a:ext>
            </a:extLst>
          </p:cNvPr>
          <p:cNvSpPr>
            <a:spLocks noGrp="1" noChangeArrowheads="1"/>
          </p:cNvSpPr>
          <p:nvPr>
            <p:ph idx="1"/>
          </p:nvPr>
        </p:nvSpPr>
        <p:spPr>
          <a:xfrm>
            <a:off x="3492270" y="527901"/>
            <a:ext cx="8431074" cy="5241303"/>
          </a:xfrm>
        </p:spPr>
        <p:txBody>
          <a:bodyPr>
            <a:normAutofit fontScale="92500" lnSpcReduction="20000"/>
          </a:bodyPr>
          <a:lstStyle/>
          <a:p>
            <a:pPr marL="0" indent="0">
              <a:buNone/>
            </a:pPr>
            <a:r>
              <a:rPr lang="en-US" altLang="en-US" sz="1800">
                <a:solidFill>
                  <a:schemeClr val="tx1"/>
                </a:solidFill>
              </a:rPr>
              <a:t>Do you or a loved one need care after a hospital stay or to stay safe and healthy at home? VNS Health offers a wide range of home care services. Whether you need specialized care as you recover from surgery or senior care so a loved one can age at home safely, we bring the care to you.</a:t>
            </a:r>
          </a:p>
          <a:p>
            <a:pPr marL="0" indent="0">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Personal Care Services: </a:t>
            </a:r>
            <a:r>
              <a:rPr lang="en-US" altLang="en-US" sz="1800">
                <a:solidFill>
                  <a:schemeClr val="tx1"/>
                </a:solidFill>
              </a:rPr>
              <a:t>Home health aides can help with day-to-day tasks and offer companionship. Private-pay options are available.</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Nursing: </a:t>
            </a:r>
            <a:r>
              <a:rPr lang="en-US" altLang="en-US" sz="1800">
                <a:solidFill>
                  <a:schemeClr val="tx1"/>
                </a:solidFill>
              </a:rPr>
              <a:t>In-home and private-pay care let you heal as fully as possible, where you’re most comfortable.</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Senior Care: </a:t>
            </a:r>
            <a:r>
              <a:rPr lang="en-US" altLang="en-US" sz="1800">
                <a:solidFill>
                  <a:schemeClr val="tx1"/>
                </a:solidFill>
              </a:rPr>
              <a:t>Support and care so your loved one can stay in their home and community as they age.</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Rehabilitation Therapy: </a:t>
            </a:r>
            <a:r>
              <a:rPr lang="en-US" altLang="en-US" sz="1800">
                <a:solidFill>
                  <a:schemeClr val="tx1"/>
                </a:solidFill>
              </a:rPr>
              <a:t>Get back to your normal routine with physical therapy, occupational therapy, or speech therapy.</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Behavioral Health Services: </a:t>
            </a:r>
            <a:r>
              <a:rPr lang="en-US" altLang="en-US" sz="1800">
                <a:solidFill>
                  <a:schemeClr val="tx1"/>
                </a:solidFill>
              </a:rPr>
              <a:t>VNS Health is here to help you or your loved one with mental health needs and substance use issues.</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After-Surgery Care: </a:t>
            </a:r>
            <a:r>
              <a:rPr lang="en-US" altLang="en-US" sz="1800">
                <a:solidFill>
                  <a:schemeClr val="tx1"/>
                </a:solidFill>
              </a:rPr>
              <a:t>A customized care plan and dedicated care team to help you recover at home.</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Wound Care: </a:t>
            </a:r>
            <a:r>
              <a:rPr lang="en-US" altLang="en-US" sz="1800">
                <a:solidFill>
                  <a:schemeClr val="tx1"/>
                </a:solidFill>
              </a:rPr>
              <a:t>For severe or slow-to-heal wounds, VNS Health has experts who can help.</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Care for Alzheimer’s &amp; Other Dementias: </a:t>
            </a:r>
            <a:r>
              <a:rPr lang="en-US" altLang="en-US" sz="1800">
                <a:solidFill>
                  <a:schemeClr val="tx1"/>
                </a:solidFill>
              </a:rPr>
              <a:t>Expert care for people with Alzheimer’s or another dementia, and support for their caregivers.</a:t>
            </a:r>
          </a:p>
          <a:p>
            <a:pPr marL="0" indent="0">
              <a:spcBef>
                <a:spcPts val="0"/>
              </a:spcBef>
              <a:spcAft>
                <a:spcPts val="0"/>
              </a:spcAft>
              <a:buNone/>
            </a:pPr>
            <a:endParaRPr lang="en-US" altLang="en-US" sz="500">
              <a:solidFill>
                <a:schemeClr val="tx1"/>
              </a:solidFill>
            </a:endParaRPr>
          </a:p>
          <a:p>
            <a:pPr marL="0" indent="0">
              <a:spcBef>
                <a:spcPts val="0"/>
              </a:spcBef>
              <a:spcAft>
                <a:spcPts val="0"/>
              </a:spcAft>
              <a:buNone/>
            </a:pPr>
            <a:r>
              <a:rPr lang="en-US" altLang="en-US" sz="1800" b="1">
                <a:solidFill>
                  <a:schemeClr val="tx1"/>
                </a:solidFill>
              </a:rPr>
              <a:t>Stroke Care: </a:t>
            </a:r>
            <a:r>
              <a:rPr lang="en-US" altLang="en-US" sz="1800">
                <a:solidFill>
                  <a:schemeClr val="tx1"/>
                </a:solidFill>
              </a:rPr>
              <a:t>Helping stroke patients recover and supporting their caregivers.</a:t>
            </a:r>
          </a:p>
        </p:txBody>
      </p:sp>
      <p:pic>
        <p:nvPicPr>
          <p:cNvPr id="3" name="Picture 2">
            <a:extLst>
              <a:ext uri="{FF2B5EF4-FFF2-40B4-BE49-F238E27FC236}">
                <a16:creationId xmlns:a16="http://schemas.microsoft.com/office/drawing/2014/main" id="{A0DDA6AC-FD28-9A26-7C63-DE924C344EEB}"/>
              </a:ext>
            </a:extLst>
          </p:cNvPr>
          <p:cNvPicPr>
            <a:picLocks noChangeAspect="1"/>
          </p:cNvPicPr>
          <p:nvPr/>
        </p:nvPicPr>
        <p:blipFill>
          <a:blip r:embed="rId2"/>
          <a:stretch>
            <a:fillRect/>
          </a:stretch>
        </p:blipFill>
        <p:spPr>
          <a:xfrm>
            <a:off x="213795" y="6354951"/>
            <a:ext cx="2505673" cy="249958"/>
          </a:xfrm>
          <a:prstGeom prst="rect">
            <a:avLst/>
          </a:prstGeom>
        </p:spPr>
      </p:pic>
    </p:spTree>
    <p:extLst>
      <p:ext uri="{BB962C8B-B14F-4D97-AF65-F5344CB8AC3E}">
        <p14:creationId xmlns:p14="http://schemas.microsoft.com/office/powerpoint/2010/main" val="1069358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3902075" cy="484188"/>
          </a:xfrm>
        </p:spPr>
        <p:txBody>
          <a:bodyPr>
            <a:normAutofit/>
          </a:bodyPr>
          <a:lstStyle/>
          <a:p>
            <a:r>
              <a:rPr lang="en-US"/>
              <a:t>Services Available</a:t>
            </a:r>
            <a:endParaRPr lang="en-US" b="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60484" y="1334814"/>
          <a:ext cx="11471031" cy="4623655"/>
        </p:xfrm>
        <a:graphic>
          <a:graphicData uri="http://schemas.openxmlformats.org/drawingml/2006/table">
            <a:tbl>
              <a:tblPr firstRow="1" bandRow="1">
                <a:tableStyleId>{5C22544A-7EE6-4342-B048-85BDC9FD1C3A}</a:tableStyleId>
              </a:tblPr>
              <a:tblGrid>
                <a:gridCol w="11471031">
                  <a:extLst>
                    <a:ext uri="{9D8B030D-6E8A-4147-A177-3AD203B41FA5}">
                      <a16:colId xmlns:a16="http://schemas.microsoft.com/office/drawing/2014/main" val="1271845275"/>
                    </a:ext>
                  </a:extLst>
                </a:gridCol>
              </a:tblGrid>
              <a:tr h="4623655">
                <a:tc>
                  <a:txBody>
                    <a:bodyPr/>
                    <a:lstStyle/>
                    <a:p>
                      <a:r>
                        <a:rPr lang="en-US" sz="1800" b="1">
                          <a:solidFill>
                            <a:schemeClr val="tx1"/>
                          </a:solidFill>
                        </a:rPr>
                        <a:t>Nursing Home (NH): </a:t>
                      </a:r>
                      <a:r>
                        <a:rPr lang="en-US" sz="1800" b="0">
                          <a:solidFill>
                            <a:schemeClr val="tx1"/>
                          </a:solidFill>
                        </a:rPr>
                        <a:t>is more of a permanent residence for people in need of 24/7 care.</a:t>
                      </a:r>
                    </a:p>
                    <a:p>
                      <a:endParaRPr lang="en-US" sz="1800" b="0">
                        <a:solidFill>
                          <a:schemeClr val="tx1"/>
                        </a:solidFill>
                      </a:endParaRPr>
                    </a:p>
                    <a:p>
                      <a:r>
                        <a:rPr lang="en-US" sz="1800" b="1">
                          <a:solidFill>
                            <a:schemeClr val="tx1"/>
                          </a:solidFill>
                        </a:rPr>
                        <a:t>Skilled Nursing Facility (SNF): </a:t>
                      </a:r>
                      <a:r>
                        <a:rPr lang="en-US" sz="1800" b="0">
                          <a:solidFill>
                            <a:schemeClr val="tx1"/>
                          </a:solidFill>
                        </a:rPr>
                        <a:t>is a temporary residence for patients undergoing medically necessary rehabilitation treatment. All services provided in the community are also provided in the SNF (e.g. audiology, vision, transportation, dental). Short-Term stay is covered under MLTC. Long-Term stay is covered under Medicaid Fee for Service (FFS).</a:t>
                      </a:r>
                    </a:p>
                    <a:p>
                      <a:endParaRPr lang="en-US" sz="1800" b="0">
                        <a:solidFill>
                          <a:schemeClr val="tx1"/>
                        </a:solidFill>
                      </a:endParaRPr>
                    </a:p>
                    <a:p>
                      <a:r>
                        <a:rPr lang="en-US" sz="1800" b="1">
                          <a:solidFill>
                            <a:schemeClr val="tx1"/>
                          </a:solidFill>
                        </a:rPr>
                        <a:t>Medical Adult Day (MAD): </a:t>
                      </a:r>
                      <a:r>
                        <a:rPr lang="en-US" sz="1800" b="0">
                          <a:solidFill>
                            <a:schemeClr val="tx1"/>
                          </a:solidFill>
                        </a:rPr>
                        <a:t>provides meals, social activities and companionship but can also offer therapies on site such as physical and occupational therapies and often a nurse to help with medication management.</a:t>
                      </a:r>
                    </a:p>
                    <a:p>
                      <a:endParaRPr lang="en-US" sz="1800" b="0">
                        <a:solidFill>
                          <a:schemeClr val="tx1"/>
                        </a:solidFill>
                      </a:endParaRPr>
                    </a:p>
                    <a:p>
                      <a:endParaRPr lang="en-US" sz="1800" b="0">
                        <a:solidFill>
                          <a:schemeClr val="tx1"/>
                        </a:solidFill>
                      </a:endParaRPr>
                    </a:p>
                    <a:p>
                      <a:r>
                        <a:rPr lang="en-US" sz="1800" b="1">
                          <a:solidFill>
                            <a:schemeClr val="tx1"/>
                          </a:solidFill>
                        </a:rPr>
                        <a:t>Social Adult Day Care (SADC): </a:t>
                      </a:r>
                      <a:r>
                        <a:rPr lang="en-US" sz="1800" b="0">
                          <a:solidFill>
                            <a:schemeClr val="tx1"/>
                          </a:solidFill>
                        </a:rPr>
                        <a:t>is a structured, comprehensive program that provides functionally impaired adults (those who need help with everyday tasks) with an array of services in a protective setting for any part of the day, but for less than a 24-hour period. Each participant receives services in accordance with an individualized service plan that is based on an assessment of the individual.</a:t>
                      </a:r>
                    </a:p>
                  </a:txBody>
                  <a:tcPr>
                    <a:noFill/>
                  </a:tcPr>
                </a:tc>
                <a:extLst>
                  <a:ext uri="{0D108BD9-81ED-4DB2-BD59-A6C34878D82A}">
                    <a16:rowId xmlns:a16="http://schemas.microsoft.com/office/drawing/2014/main" val="3064228252"/>
                  </a:ext>
                </a:extLst>
              </a:tr>
            </a:tbl>
          </a:graphicData>
        </a:graphic>
      </p:graphicFrame>
      <p:pic>
        <p:nvPicPr>
          <p:cNvPr id="5" name="Picture 4">
            <a:extLst>
              <a:ext uri="{FF2B5EF4-FFF2-40B4-BE49-F238E27FC236}">
                <a16:creationId xmlns:a16="http://schemas.microsoft.com/office/drawing/2014/main" id="{AD36B969-21FC-B6B8-2235-8231FBC3E2F8}"/>
              </a:ext>
            </a:extLst>
          </p:cNvPr>
          <p:cNvPicPr>
            <a:picLocks noChangeAspect="1"/>
          </p:cNvPicPr>
          <p:nvPr/>
        </p:nvPicPr>
        <p:blipFill>
          <a:blip r:embed="rId3"/>
          <a:stretch>
            <a:fillRect/>
          </a:stretch>
        </p:blipFill>
        <p:spPr>
          <a:xfrm>
            <a:off x="301937" y="6396116"/>
            <a:ext cx="2505673" cy="249958"/>
          </a:xfrm>
          <a:prstGeom prst="rect">
            <a:avLst/>
          </a:prstGeom>
        </p:spPr>
      </p:pic>
    </p:spTree>
    <p:custDataLst>
      <p:tags r:id="rId1"/>
    </p:custDataLst>
    <p:extLst>
      <p:ext uri="{BB962C8B-B14F-4D97-AF65-F5344CB8AC3E}">
        <p14:creationId xmlns:p14="http://schemas.microsoft.com/office/powerpoint/2010/main" val="42130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4016375" cy="484188"/>
          </a:xfrm>
        </p:spPr>
        <p:txBody>
          <a:bodyPr>
            <a:normAutofit/>
          </a:bodyPr>
          <a:lstStyle/>
          <a:p>
            <a:r>
              <a:rPr lang="en-US"/>
              <a:t>Services Available</a:t>
            </a:r>
            <a:endParaRPr lang="en-US" b="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769" y="855914"/>
          <a:ext cx="11471031" cy="4907280"/>
        </p:xfrm>
        <a:graphic>
          <a:graphicData uri="http://schemas.openxmlformats.org/drawingml/2006/table">
            <a:tbl>
              <a:tblPr firstRow="1" bandRow="1">
                <a:tableStyleId>{5C22544A-7EE6-4342-B048-85BDC9FD1C3A}</a:tableStyleId>
              </a:tblPr>
              <a:tblGrid>
                <a:gridCol w="11471031">
                  <a:extLst>
                    <a:ext uri="{9D8B030D-6E8A-4147-A177-3AD203B41FA5}">
                      <a16:colId xmlns:a16="http://schemas.microsoft.com/office/drawing/2014/main" val="1271845275"/>
                    </a:ext>
                  </a:extLst>
                </a:gridCol>
              </a:tblGrid>
              <a:tr h="4623655">
                <a:tc>
                  <a:txBody>
                    <a:bodyPr/>
                    <a:lstStyle/>
                    <a:p>
                      <a:r>
                        <a:rPr lang="en-US" sz="1600" b="1">
                          <a:solidFill>
                            <a:schemeClr val="tx1"/>
                          </a:solidFill>
                        </a:rPr>
                        <a:t>Licensed Home Care Service Agencies (LHCSA): </a:t>
                      </a:r>
                      <a:r>
                        <a:rPr lang="en-US" sz="1600" b="0">
                          <a:solidFill>
                            <a:schemeClr val="tx1"/>
                          </a:solidFill>
                        </a:rPr>
                        <a:t>home care services to clients who pay privately or have private insurance coverage. These agencies may also contract to provide services to Medicare/Medicaid beneficiaries whose cases are managed by another provider or entity.</a:t>
                      </a:r>
                      <a:endParaRPr lang="en-US" sz="700" b="0">
                        <a:solidFill>
                          <a:schemeClr val="tx1"/>
                        </a:solidFill>
                      </a:endParaRPr>
                    </a:p>
                    <a:p>
                      <a:r>
                        <a:rPr lang="en-US" sz="1600" b="1">
                          <a:solidFill>
                            <a:schemeClr val="tx1"/>
                          </a:solidFill>
                        </a:rPr>
                        <a:t>Certified Home Health Agencies (CHHAs): </a:t>
                      </a:r>
                      <a:r>
                        <a:rPr lang="en-US" sz="1600" b="0">
                          <a:solidFill>
                            <a:schemeClr val="tx1"/>
                          </a:solidFill>
                        </a:rPr>
                        <a:t>Certified Home Health Agencies (CHHAs) provide nursing services and other skilled care to patients temporarily. Services include, but not limited to, physical, occupational, and speech therapy, and social services, and medical equipment. Additionally, a CHHA can provide some level of custodial home care. </a:t>
                      </a:r>
                    </a:p>
                    <a:p>
                      <a:endParaRPr lang="en-US" sz="700" b="0">
                        <a:solidFill>
                          <a:schemeClr val="tx1"/>
                        </a:solidFill>
                      </a:endParaRPr>
                    </a:p>
                    <a:p>
                      <a:r>
                        <a:rPr lang="en-US" sz="1600" b="1">
                          <a:solidFill>
                            <a:schemeClr val="tx1"/>
                          </a:solidFill>
                        </a:rPr>
                        <a:t>Hospice Care: </a:t>
                      </a:r>
                      <a:r>
                        <a:rPr lang="en-US" sz="1600" b="0">
                          <a:solidFill>
                            <a:schemeClr val="tx1"/>
                          </a:solidFill>
                        </a:rPr>
                        <a:t>Hospice Care provides compassionate, comfort-oriented end of life care aimed at  improving the quality of life. The goal is to identify the patient and family’s goal of care and thereby to link patient goals with identified knowledge deficits to improve quality of life. </a:t>
                      </a:r>
                    </a:p>
                    <a:p>
                      <a:endParaRPr lang="en-US" sz="700" b="0">
                        <a:solidFill>
                          <a:schemeClr val="tx1"/>
                        </a:solidFill>
                      </a:endParaRPr>
                    </a:p>
                    <a:p>
                      <a:r>
                        <a:rPr lang="en-US" sz="1600" b="1">
                          <a:solidFill>
                            <a:schemeClr val="tx1"/>
                          </a:solidFill>
                        </a:rPr>
                        <a:t>Chores Environmental: </a:t>
                      </a:r>
                      <a:r>
                        <a:rPr lang="en-US" sz="1600" b="0">
                          <a:solidFill>
                            <a:schemeClr val="tx1"/>
                          </a:solidFill>
                        </a:rPr>
                        <a:t>Includes extermination of bedbugs, and insects, removal of items due to hoarding.  Light House Keeping (minimum 4 hours).  Housekeepers (minimum 4 hours). Heavy Duty Cleaning (pre-approved by Utilization Management, UM). Claims are submitted via Invoice and submitted by the Network Development and Contracting Team.</a:t>
                      </a:r>
                    </a:p>
                    <a:p>
                      <a:endParaRPr lang="en-US" sz="700" b="0">
                        <a:solidFill>
                          <a:schemeClr val="tx1"/>
                        </a:solidFill>
                      </a:endParaRPr>
                    </a:p>
                    <a:p>
                      <a:r>
                        <a:rPr lang="en-US" sz="1600" b="1">
                          <a:solidFill>
                            <a:schemeClr val="tx1"/>
                          </a:solidFill>
                        </a:rPr>
                        <a:t>Meals on Wheels/Home Delivered Meals: Qualifications: </a:t>
                      </a:r>
                      <a:r>
                        <a:rPr lang="en-US" sz="1600" b="0">
                          <a:solidFill>
                            <a:schemeClr val="tx1"/>
                          </a:solidFill>
                        </a:rPr>
                        <a:t>Members with 20 hours or less of Personal Care Assistant (PCA) service.  Discontinue services for Members who are Hospitalized, Away, or Disenrolled. Provider should be informed in advance, preferably before noon, of the previous day. Providers provide fresh and frozen meals, packed frozen meals.</a:t>
                      </a:r>
                    </a:p>
                    <a:p>
                      <a:endParaRPr lang="en-US" sz="700" b="0">
                        <a:solidFill>
                          <a:schemeClr val="tx1"/>
                        </a:solidFill>
                      </a:endParaRPr>
                    </a:p>
                    <a:p>
                      <a:r>
                        <a:rPr lang="en-US" sz="1600" b="1">
                          <a:solidFill>
                            <a:schemeClr val="tx1"/>
                          </a:solidFill>
                        </a:rPr>
                        <a:t>Personal Emergency Response Systems (PERS): </a:t>
                      </a:r>
                      <a:r>
                        <a:rPr lang="en-US" sz="1600" b="0">
                          <a:solidFill>
                            <a:schemeClr val="tx1"/>
                          </a:solidFill>
                        </a:rPr>
                        <a:t>All providers are providing the same type of devices, including LAN line, cordless, GPS, fall sensor.  Important to update emergency contacts in our systems. Recommended to test devices once a month and respond to the Test alert. Discontinue services as soon as possible.</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B000BDE-EEA9-7D80-D423-FDEC3BEA7254}"/>
              </a:ext>
            </a:extLst>
          </p:cNvPr>
          <p:cNvPicPr>
            <a:picLocks noChangeAspect="1"/>
          </p:cNvPicPr>
          <p:nvPr/>
        </p:nvPicPr>
        <p:blipFill>
          <a:blip r:embed="rId3"/>
          <a:stretch>
            <a:fillRect/>
          </a:stretch>
        </p:blipFill>
        <p:spPr>
          <a:xfrm>
            <a:off x="174448" y="6524660"/>
            <a:ext cx="2505673" cy="249958"/>
          </a:xfrm>
          <a:prstGeom prst="rect">
            <a:avLst/>
          </a:prstGeom>
        </p:spPr>
      </p:pic>
    </p:spTree>
    <p:custDataLst>
      <p:tags r:id="rId1"/>
    </p:custDataLst>
    <p:extLst>
      <p:ext uri="{BB962C8B-B14F-4D97-AF65-F5344CB8AC3E}">
        <p14:creationId xmlns:p14="http://schemas.microsoft.com/office/powerpoint/2010/main" val="377519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Provider’s Responsibilities</a:t>
            </a:r>
            <a:endParaRPr lang="en-US" b="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434147" y="939734"/>
          <a:ext cx="11323705" cy="533400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700" b="1" u="none">
                          <a:solidFill>
                            <a:srgbClr val="005696"/>
                          </a:solidFill>
                        </a:rPr>
                        <a:t>VNS Health </a:t>
                      </a:r>
                      <a:r>
                        <a:rPr lang="en-US" sz="1700" b="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p>
                    <a:p>
                      <a:endParaRPr lang="en-US" sz="1000" b="0" u="none">
                        <a:solidFill>
                          <a:schemeClr val="tx1"/>
                        </a:solidFill>
                      </a:endParaRPr>
                    </a:p>
                    <a:p>
                      <a:r>
                        <a:rPr lang="en-US" sz="1700" b="1" u="none">
                          <a:solidFill>
                            <a:schemeClr val="tx1"/>
                          </a:solidFill>
                        </a:rPr>
                        <a:t>Nondiscrimination: </a:t>
                      </a:r>
                      <a:r>
                        <a:rPr lang="en-US" sz="1700" b="0" u="none">
                          <a:solidFill>
                            <a:schemeClr val="tx1"/>
                          </a:solidFill>
                        </a:rPr>
                        <a:t>Providers must provide care to all </a:t>
                      </a:r>
                      <a:r>
                        <a:rPr lang="en-US" sz="1700" b="1" u="none">
                          <a:solidFill>
                            <a:srgbClr val="005696"/>
                          </a:solidFill>
                        </a:rPr>
                        <a:t>VNS Health </a:t>
                      </a:r>
                      <a:r>
                        <a:rPr lang="en-US" sz="1700" b="0" u="none">
                          <a:solidFill>
                            <a:schemeClr val="tx1"/>
                          </a:solidFill>
                        </a:rPr>
                        <a:t>members and must not discriminate.</a:t>
                      </a:r>
                    </a:p>
                    <a:p>
                      <a:endParaRPr lang="en-US" sz="1000" b="0" u="none">
                        <a:solidFill>
                          <a:schemeClr val="tx1"/>
                        </a:solidFill>
                      </a:endParaRPr>
                    </a:p>
                    <a:p>
                      <a:r>
                        <a:rPr lang="en-US" sz="1700" b="1" u="none">
                          <a:solidFill>
                            <a:schemeClr val="tx1"/>
                          </a:solidFill>
                        </a:rPr>
                        <a:t>Cultural Competence: </a:t>
                      </a:r>
                      <a:r>
                        <a:rPr lang="en-US" sz="1700" b="0" u="none">
                          <a:solidFill>
                            <a:schemeClr val="tx1"/>
                          </a:solidFill>
                        </a:rPr>
                        <a:t>Providers must ensure that services and information about treatment are provided in a manner consistent with the member’s ability to understand what is being communicated. Members of different racial, ethnic, and religious backgrounds, as well as individuals with disabilities, should receive information in a comprehensive manner that is responsive to their specific needs.</a:t>
                      </a:r>
                    </a:p>
                    <a:p>
                      <a:endParaRPr lang="en-US" sz="1000" b="0" u="none">
                        <a:solidFill>
                          <a:schemeClr val="tx1"/>
                        </a:solidFill>
                      </a:endParaRPr>
                    </a:p>
                    <a:p>
                      <a:r>
                        <a:rPr lang="en-US" sz="1700" b="1" u="none">
                          <a:solidFill>
                            <a:schemeClr val="tx1"/>
                          </a:solidFill>
                        </a:rPr>
                        <a:t>Program Participation and Compliance: </a:t>
                      </a:r>
                      <a:r>
                        <a:rPr lang="en-US" sz="1700" b="1" u="none">
                          <a:solidFill>
                            <a:srgbClr val="005696"/>
                          </a:solidFill>
                        </a:rPr>
                        <a:t>VNS Health </a:t>
                      </a:r>
                      <a:r>
                        <a:rPr lang="en-US" sz="1700" b="0" u="none">
                          <a:solidFill>
                            <a:schemeClr val="tx1"/>
                          </a:solidFill>
                        </a:rPr>
                        <a:t>has developed Quality Improvement, Medical Management, and other programs to identify opportunities for improving the delivery of health services and their related outcomes.</a:t>
                      </a:r>
                    </a:p>
                    <a:p>
                      <a:endParaRPr lang="en-US" sz="1000" b="0" u="none">
                        <a:solidFill>
                          <a:schemeClr val="tx1"/>
                        </a:solidFill>
                      </a:endParaRPr>
                    </a:p>
                    <a:p>
                      <a:r>
                        <a:rPr lang="en-US" sz="1700" b="1" u="none">
                          <a:solidFill>
                            <a:schemeClr val="tx1"/>
                          </a:solidFill>
                        </a:rPr>
                        <a:t>Release of Member Information: </a:t>
                      </a:r>
                      <a:r>
                        <a:rPr lang="en-US" sz="1700" b="0" u="none">
                          <a:solidFill>
                            <a:schemeClr val="tx1"/>
                          </a:solidFill>
                        </a:rPr>
                        <a:t>Medical information about </a:t>
                      </a:r>
                      <a:r>
                        <a:rPr lang="en-US" sz="1700" b="0">
                          <a:solidFill>
                            <a:schemeClr val="tx1"/>
                          </a:solidFill>
                        </a:rPr>
                        <a:t>VNS Health </a:t>
                      </a:r>
                      <a:r>
                        <a:rPr lang="en-US" sz="1700" b="0" u="none">
                          <a:solidFill>
                            <a:schemeClr val="tx1"/>
                          </a:solidFill>
                        </a:rPr>
                        <a:t>members must be released to </a:t>
                      </a:r>
                      <a:r>
                        <a:rPr lang="en-US" sz="1700" b="1" u="none">
                          <a:solidFill>
                            <a:srgbClr val="005696"/>
                          </a:solidFill>
                        </a:rPr>
                        <a:t>VNS Health </a:t>
                      </a:r>
                      <a:r>
                        <a:rPr lang="en-US" sz="1700" b="0" u="none">
                          <a:solidFill>
                            <a:schemeClr val="tx1"/>
                          </a:solidFill>
                        </a:rPr>
                        <a:t>upon request and in compliance with the Confidentiality Policy detailed in Section 4.3 of this Provider Manual. </a:t>
                      </a:r>
                    </a:p>
                    <a:p>
                      <a:endParaRPr lang="en-US" sz="1000" b="0" u="none">
                        <a:solidFill>
                          <a:schemeClr val="tx1"/>
                        </a:solidFill>
                      </a:endParaRPr>
                    </a:p>
                    <a:p>
                      <a:r>
                        <a:rPr lang="en-US" sz="1700" b="1" u="none">
                          <a:solidFill>
                            <a:schemeClr val="tx1"/>
                          </a:solidFill>
                        </a:rPr>
                        <a:t>Billing: </a:t>
                      </a:r>
                      <a:r>
                        <a:rPr lang="en-US" sz="1700" b="0" u="none">
                          <a:solidFill>
                            <a:schemeClr val="tx1"/>
                          </a:solidFill>
                        </a:rPr>
                        <a:t>Providers must submit claims for reimbursement of services provided. These claims also serve as encounter data for services rendered under a capitation arrangement. Claims must be accurate and be submitted according to the guidelines described in Section 11.3.</a:t>
                      </a:r>
                    </a:p>
                    <a:p>
                      <a:endParaRPr lang="en-US" sz="500" b="1" u="none">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7B190BB7-7951-EB0F-C4CF-ADAB4AFE38A7}"/>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4539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Provider’s Responsibilities</a:t>
            </a:r>
            <a:endParaRPr lang="en-US" b="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411095" y="853667"/>
          <a:ext cx="11576844" cy="5455920"/>
        </p:xfrm>
        <a:graphic>
          <a:graphicData uri="http://schemas.openxmlformats.org/drawingml/2006/table">
            <a:tbl>
              <a:tblPr firstRow="1" bandRow="1">
                <a:tableStyleId>{5C22544A-7EE6-4342-B048-85BDC9FD1C3A}</a:tableStyleId>
              </a:tblPr>
              <a:tblGrid>
                <a:gridCol w="11576844">
                  <a:extLst>
                    <a:ext uri="{9D8B030D-6E8A-4147-A177-3AD203B41FA5}">
                      <a16:colId xmlns:a16="http://schemas.microsoft.com/office/drawing/2014/main" val="1271845275"/>
                    </a:ext>
                  </a:extLst>
                </a:gridCol>
              </a:tblGrid>
              <a:tr h="5411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a:solidFill>
                            <a:schemeClr val="tx1"/>
                          </a:solidFill>
                        </a:rPr>
                        <a:t>Provider Information: </a:t>
                      </a:r>
                      <a:r>
                        <a:rPr lang="en-US" sz="1800" b="0" u="none">
                          <a:solidFill>
                            <a:schemeClr val="tx1"/>
                          </a:solidFill>
                        </a:rPr>
                        <a:t>Providers are responsible for contacting </a:t>
                      </a:r>
                      <a:r>
                        <a:rPr lang="en-US" sz="1800" b="1" u="none">
                          <a:solidFill>
                            <a:srgbClr val="005696"/>
                          </a:solidFill>
                        </a:rPr>
                        <a:t>VNS Health </a:t>
                      </a:r>
                      <a:r>
                        <a:rPr lang="en-US" sz="1800" b="0" u="none">
                          <a:solidFill>
                            <a:schemeClr val="tx1"/>
                          </a:solidFill>
                        </a:rPr>
                        <a:t>to report any changes in their practice. It is essential that </a:t>
                      </a:r>
                      <a:r>
                        <a:rPr lang="en-US" sz="1800" b="1" u="none">
                          <a:solidFill>
                            <a:srgbClr val="005696"/>
                          </a:solidFill>
                        </a:rPr>
                        <a:t>VNS Health </a:t>
                      </a:r>
                      <a:r>
                        <a:rPr lang="en-US" sz="1800" b="0" u="none">
                          <a:solidFill>
                            <a:schemeClr val="tx1"/>
                          </a:solidFill>
                        </a:rPr>
                        <a:t>maintain an accurate provider database in order to ensure proper payment of claims and capitation, to comply with provider information reporting requirements mandated by governmental and regulatory authorities, and to provide the most up-to-date information on provider choices to our members. </a:t>
                      </a:r>
                    </a:p>
                    <a:p>
                      <a:endParaRPr lang="en-US" sz="700" b="1" u="none">
                        <a:solidFill>
                          <a:srgbClr val="FF0000"/>
                        </a:solidFill>
                      </a:endParaRPr>
                    </a:p>
                    <a:p>
                      <a:r>
                        <a:rPr lang="en-US" sz="1800" b="1" u="none">
                          <a:solidFill>
                            <a:schemeClr val="tx1"/>
                          </a:solidFill>
                        </a:rPr>
                        <a:t>Credentialing:</a:t>
                      </a:r>
                      <a:r>
                        <a:rPr lang="en-US" sz="1800" b="0" u="none">
                          <a:solidFill>
                            <a:schemeClr val="tx1"/>
                          </a:solidFill>
                        </a:rPr>
                        <a:t> is required for all practitioners who provide services to </a:t>
                      </a:r>
                      <a:r>
                        <a:rPr lang="en-US" sz="1800" b="1" u="none">
                          <a:solidFill>
                            <a:srgbClr val="005696"/>
                          </a:solidFill>
                        </a:rPr>
                        <a:t>VNS Health </a:t>
                      </a:r>
                      <a:r>
                        <a:rPr lang="en-US" sz="1800" b="0" u="none">
                          <a:solidFill>
                            <a:schemeClr val="tx1"/>
                          </a:solidFill>
                        </a:rPr>
                        <a:t>members and all other health professionals and facilities who are permitted to practice independently under State law and who provide services to </a:t>
                      </a:r>
                      <a:r>
                        <a:rPr lang="en-US" sz="1800" b="1" u="none">
                          <a:solidFill>
                            <a:srgbClr val="005696"/>
                          </a:solidFill>
                        </a:rPr>
                        <a:t>VNS Health </a:t>
                      </a:r>
                      <a:r>
                        <a:rPr lang="en-US" sz="1800" b="0" u="none">
                          <a:solidFill>
                            <a:schemeClr val="tx1"/>
                          </a:solidFill>
                        </a:rPr>
                        <a:t>members, with the exception of hospital-based health care professionals.</a:t>
                      </a:r>
                    </a:p>
                    <a:p>
                      <a:endParaRPr lang="en-US" sz="700" b="0" u="none">
                        <a:solidFill>
                          <a:schemeClr val="tx1"/>
                        </a:solidFill>
                      </a:endParaRPr>
                    </a:p>
                    <a:p>
                      <a:r>
                        <a:rPr lang="en-US" sz="1800" b="1" u="none">
                          <a:solidFill>
                            <a:schemeClr val="tx1"/>
                          </a:solidFill>
                        </a:rPr>
                        <a:t>Recredentialing: </a:t>
                      </a:r>
                      <a:r>
                        <a:rPr lang="en-US" sz="1800" b="0" u="none">
                          <a:solidFill>
                            <a:schemeClr val="tx1"/>
                          </a:solidFill>
                        </a:rPr>
                        <a:t>Participating Providers must be recredentialed every three years. Procedures for recredentialing include updating information obtained in initial credentialing and consideration of performance indicators.</a:t>
                      </a:r>
                    </a:p>
                    <a:p>
                      <a:endParaRPr lang="en-US" sz="700" b="0" u="none">
                        <a:solidFill>
                          <a:schemeClr val="tx1"/>
                        </a:solidFill>
                      </a:endParaRPr>
                    </a:p>
                    <a:p>
                      <a:r>
                        <a:rPr lang="en-US" sz="1800" b="1" u="none">
                          <a:solidFill>
                            <a:schemeClr val="tx1"/>
                          </a:solidFill>
                        </a:rPr>
                        <a:t>Provider Terminations and Continuity of Care: </a:t>
                      </a:r>
                      <a:r>
                        <a:rPr lang="en-US" sz="1800" b="0" u="none">
                          <a:solidFill>
                            <a:schemeClr val="tx1"/>
                          </a:solidFill>
                        </a:rPr>
                        <a:t>In the case of any provider termination, </a:t>
                      </a:r>
                      <a:r>
                        <a:rPr lang="en-US" sz="1800" b="1" u="none">
                          <a:solidFill>
                            <a:srgbClr val="005696"/>
                          </a:solidFill>
                        </a:rPr>
                        <a:t>VNS Health </a:t>
                      </a:r>
                      <a:r>
                        <a:rPr lang="en-US" sz="1800" b="0" u="none">
                          <a:solidFill>
                            <a:schemeClr val="tx1"/>
                          </a:solidFill>
                        </a:rPr>
                        <a:t>will provide for continuity of care for members. Providers who terminate participation with </a:t>
                      </a:r>
                      <a:r>
                        <a:rPr lang="en-US" sz="1800" b="1" u="none">
                          <a:solidFill>
                            <a:srgbClr val="005696"/>
                          </a:solidFill>
                        </a:rPr>
                        <a:t>VNS Health </a:t>
                      </a:r>
                      <a:r>
                        <a:rPr lang="en-US" sz="1800" b="0" u="none">
                          <a:solidFill>
                            <a:schemeClr val="tx1"/>
                          </a:solidFill>
                        </a:rPr>
                        <a:t>are obligated to the continuation of treatment and hold harmless provisions specified in their contracts.</a:t>
                      </a:r>
                    </a:p>
                    <a:p>
                      <a:endParaRPr lang="en-US" sz="700" b="0" u="none">
                        <a:solidFill>
                          <a:schemeClr val="tx1"/>
                        </a:solidFill>
                      </a:endParaRPr>
                    </a:p>
                    <a:p>
                      <a:pPr algn="l"/>
                      <a:r>
                        <a:rPr lang="en-US" sz="1800" b="1" u="sng" kern="1200">
                          <a:solidFill>
                            <a:srgbClr val="FF0000"/>
                          </a:solidFill>
                          <a:effectLst/>
                          <a:latin typeface="+mn-lt"/>
                          <a:ea typeface="+mn-ea"/>
                          <a:cs typeface="+mn-cs"/>
                        </a:rPr>
                        <a:t>Provider Changes: Such as Updates, Mergers &amp; Acquisitions: </a:t>
                      </a:r>
                      <a:endParaRPr lang="en-US" sz="1800" b="1" kern="1200">
                        <a:solidFill>
                          <a:srgbClr val="FF0000"/>
                        </a:solidFill>
                        <a:effectLst/>
                        <a:latin typeface="+mn-lt"/>
                        <a:ea typeface="+mn-ea"/>
                        <a:cs typeface="+mn-cs"/>
                      </a:endParaRPr>
                    </a:p>
                    <a:p>
                      <a:pPr lvl="0"/>
                      <a:r>
                        <a:rPr lang="en-US" sz="1800" b="1" kern="1200">
                          <a:solidFill>
                            <a:schemeClr val="tx1"/>
                          </a:solidFill>
                          <a:effectLst/>
                          <a:latin typeface="+mn-lt"/>
                          <a:ea typeface="+mn-ea"/>
                          <a:cs typeface="+mn-cs"/>
                        </a:rPr>
                        <a:t>1. </a:t>
                      </a:r>
                      <a:r>
                        <a:rPr lang="en-US" sz="1800" b="0" kern="1200">
                          <a:solidFill>
                            <a:schemeClr val="tx1"/>
                          </a:solidFill>
                          <a:effectLst/>
                          <a:latin typeface="+mn-lt"/>
                          <a:ea typeface="+mn-ea"/>
                          <a:cs typeface="+mn-cs"/>
                        </a:rPr>
                        <a:t>A formal letter is needed detailing updates, mergers, and/or acquisitions with an effective date, TIN and NPI.</a:t>
                      </a:r>
                    </a:p>
                    <a:p>
                      <a:pPr lvl="0"/>
                      <a:r>
                        <a:rPr lang="en-US" sz="1800" b="1" kern="1200">
                          <a:solidFill>
                            <a:schemeClr val="tx1"/>
                          </a:solidFill>
                          <a:effectLst/>
                          <a:latin typeface="+mn-lt"/>
                          <a:ea typeface="+mn-ea"/>
                          <a:cs typeface="+mn-cs"/>
                        </a:rPr>
                        <a:t>2. </a:t>
                      </a:r>
                      <a:r>
                        <a:rPr lang="en-US" sz="1800" b="0" kern="1200">
                          <a:solidFill>
                            <a:schemeClr val="tx1"/>
                          </a:solidFill>
                          <a:effectLst/>
                          <a:latin typeface="+mn-lt"/>
                          <a:ea typeface="+mn-ea"/>
                          <a:cs typeface="+mn-cs"/>
                        </a:rPr>
                        <a:t>Provider is responsible for sending out a notification letter to affected members, informing them of the impending transition and offering options.  VNS needs copy of this letter as well as a list of impacted members.</a:t>
                      </a:r>
                      <a:endParaRPr lang="en-US" sz="1200" b="0" u="none">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07DF89A-9ACD-F632-0632-EE535635A129}"/>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128538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p:txBody>
          <a:bodyPr/>
          <a:lstStyle/>
          <a:p>
            <a:pPr algn="ctr"/>
            <a:r>
              <a:rPr lang="en-US" dirty="0"/>
              <a:t>2024 VNS Health</a:t>
            </a:r>
            <a:br>
              <a:rPr lang="en-US" dirty="0"/>
            </a:br>
            <a:r>
              <a:rPr lang="en-US" dirty="0"/>
              <a:t>Health Plans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a:t>© Copyright 2024 VNS Health. All rights reserved.</a:t>
            </a:r>
          </a:p>
        </p:txBody>
      </p:sp>
    </p:spTree>
    <p:extLst>
      <p:ext uri="{BB962C8B-B14F-4D97-AF65-F5344CB8AC3E}">
        <p14:creationId xmlns:p14="http://schemas.microsoft.com/office/powerpoint/2010/main" val="2978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9774580" cy="484188"/>
          </a:xfrm>
        </p:spPr>
        <p:txBody>
          <a:bodyPr>
            <a:normAutofit/>
          </a:bodyPr>
          <a:lstStyle/>
          <a:p>
            <a:r>
              <a:rPr lang="en-US"/>
              <a:t>Medicaid Managed Long-Term Care (MLTC)</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extBox 7">
            <a:extLst>
              <a:ext uri="{FF2B5EF4-FFF2-40B4-BE49-F238E27FC236}">
                <a16:creationId xmlns:a16="http://schemas.microsoft.com/office/drawing/2014/main" id="{40D8F796-D7B3-37EB-2747-32BBA0DFDCD1}"/>
              </a:ext>
            </a:extLst>
          </p:cNvPr>
          <p:cNvSpPr txBox="1"/>
          <p:nvPr/>
        </p:nvSpPr>
        <p:spPr>
          <a:xfrm>
            <a:off x="490732" y="960002"/>
            <a:ext cx="11477773" cy="923330"/>
          </a:xfrm>
          <a:prstGeom prst="rect">
            <a:avLst/>
          </a:prstGeom>
          <a:noFill/>
        </p:spPr>
        <p:txBody>
          <a:bodyPr wrap="square">
            <a:spAutoFit/>
          </a:bodyPr>
          <a:lstStyle/>
          <a:p>
            <a:pPr algn="l"/>
            <a:r>
              <a:rPr lang="en-US" b="1" i="0" dirty="0">
                <a:effectLst/>
              </a:rPr>
              <a:t>MLTC Benefits</a:t>
            </a:r>
          </a:p>
          <a:p>
            <a:pPr algn="l"/>
            <a:r>
              <a:rPr lang="en-US" sz="1800" u="none" dirty="0"/>
              <a:t>VNS Health </a:t>
            </a:r>
            <a:r>
              <a:rPr lang="en-US" b="0" i="0" dirty="0">
                <a:effectLst/>
              </a:rPr>
              <a:t>MLTC includes all the Medicaid long-term care and other health-related services </a:t>
            </a:r>
            <a:r>
              <a:rPr lang="en-US" dirty="0"/>
              <a:t>members</a:t>
            </a:r>
            <a:r>
              <a:rPr lang="en-US" b="0" i="0" dirty="0">
                <a:effectLst/>
              </a:rPr>
              <a:t> need to live well at home and in community, including:</a:t>
            </a: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4233337116"/>
              </p:ext>
            </p:extLst>
          </p:nvPr>
        </p:nvGraphicFramePr>
        <p:xfrm>
          <a:off x="490732" y="1939991"/>
          <a:ext cx="3703783" cy="440436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3078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Monthly plan premium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Copays for covered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Care coordination from a dedicated care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Home-delivered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safety modifications/improvements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Chore services and housekeeping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emergency response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Adult day health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Social adult day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3" name="Table 34">
            <a:extLst>
              <a:ext uri="{FF2B5EF4-FFF2-40B4-BE49-F238E27FC236}">
                <a16:creationId xmlns:a16="http://schemas.microsoft.com/office/drawing/2014/main" id="{D3D1A651-1D79-51D0-8F1E-C49A33566F1A}"/>
              </a:ext>
            </a:extLst>
          </p:cNvPr>
          <p:cNvGraphicFramePr>
            <a:graphicFrameLocks noGrp="1"/>
          </p:cNvGraphicFramePr>
          <p:nvPr>
            <p:extLst>
              <p:ext uri="{D42A27DB-BD31-4B8C-83A1-F6EECF244321}">
                <p14:modId xmlns:p14="http://schemas.microsoft.com/office/powerpoint/2010/main" val="1289796915"/>
              </p:ext>
            </p:extLst>
          </p:nvPr>
        </p:nvGraphicFramePr>
        <p:xfrm>
          <a:off x="8264722" y="1945046"/>
          <a:ext cx="3703783" cy="2542202"/>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422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10" name="Table 34">
            <a:extLst>
              <a:ext uri="{FF2B5EF4-FFF2-40B4-BE49-F238E27FC236}">
                <a16:creationId xmlns:a16="http://schemas.microsoft.com/office/drawing/2014/main" id="{D27E322A-99AF-08AA-5A22-6D9252B40A53}"/>
              </a:ext>
            </a:extLst>
          </p:cNvPr>
          <p:cNvGraphicFramePr>
            <a:graphicFrameLocks noGrp="1"/>
          </p:cNvGraphicFramePr>
          <p:nvPr>
            <p:extLst>
              <p:ext uri="{D42A27DB-BD31-4B8C-83A1-F6EECF244321}">
                <p14:modId xmlns:p14="http://schemas.microsoft.com/office/powerpoint/2010/main" val="2707599517"/>
              </p:ext>
            </p:extLst>
          </p:nvPr>
        </p:nvGraphicFramePr>
        <p:xfrm>
          <a:off x="4194515" y="1939991"/>
          <a:ext cx="3703783" cy="4117909"/>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4117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24/7 Nurse Support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Nursing 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Respiratory therapy and oxygen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Prosthetics and orthotics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Dental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Eye exams and glasses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Foot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Hearing exams and hearing aids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Nutritional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Telehealth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1026" name="Picture 2">
            <a:extLst>
              <a:ext uri="{FF2B5EF4-FFF2-40B4-BE49-F238E27FC236}">
                <a16:creationId xmlns:a16="http://schemas.microsoft.com/office/drawing/2014/main" id="{B371487B-5B2F-B1FA-77BD-D2614DD4A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98298" y="2469114"/>
            <a:ext cx="3938089" cy="2626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406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154615" y="2202993"/>
            <a:ext cx="2968490" cy="1428750"/>
          </a:xfrm>
        </p:spPr>
        <p:txBody>
          <a:bodyPr>
            <a:normAutofit fontScale="90000"/>
          </a:bodyPr>
          <a:lstStyle/>
          <a:p>
            <a:r>
              <a:rPr lang="en-US"/>
              <a:t>VNS Health Managed Long Term Care (MLTC)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2" name="Rectangle 1">
            <a:extLst>
              <a:ext uri="{FF2B5EF4-FFF2-40B4-BE49-F238E27FC236}">
                <a16:creationId xmlns:a16="http://schemas.microsoft.com/office/drawing/2014/main" id="{6A04D4BC-8BF5-A076-5D6C-4EFDADD20DC6}"/>
              </a:ext>
            </a:extLst>
          </p:cNvPr>
          <p:cNvSpPr/>
          <p:nvPr/>
        </p:nvSpPr>
        <p:spPr>
          <a:xfrm>
            <a:off x="3532328" y="6061792"/>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5" name="Table 17">
            <a:extLst>
              <a:ext uri="{FF2B5EF4-FFF2-40B4-BE49-F238E27FC236}">
                <a16:creationId xmlns:a16="http://schemas.microsoft.com/office/drawing/2014/main" id="{EE712B11-54E7-07FF-0A08-C48524B116B9}"/>
              </a:ext>
            </a:extLst>
          </p:cNvPr>
          <p:cNvGraphicFramePr>
            <a:graphicFrameLocks noGrp="1"/>
          </p:cNvGraphicFramePr>
          <p:nvPr>
            <p:extLst>
              <p:ext uri="{D42A27DB-BD31-4B8C-83A1-F6EECF244321}">
                <p14:modId xmlns:p14="http://schemas.microsoft.com/office/powerpoint/2010/main" val="1248763796"/>
              </p:ext>
            </p:extLst>
          </p:nvPr>
        </p:nvGraphicFramePr>
        <p:xfrm>
          <a:off x="3483840" y="653491"/>
          <a:ext cx="4226066" cy="5349240"/>
        </p:xfrm>
        <a:graphic>
          <a:graphicData uri="http://schemas.openxmlformats.org/drawingml/2006/table">
            <a:tbl>
              <a:tblPr firstRow="1" bandRow="1">
                <a:tableStyleId>{5C22544A-7EE6-4342-B048-85BDC9FD1C3A}</a:tableStyleId>
              </a:tblPr>
              <a:tblGrid>
                <a:gridCol w="2113033">
                  <a:extLst>
                    <a:ext uri="{9D8B030D-6E8A-4147-A177-3AD203B41FA5}">
                      <a16:colId xmlns:a16="http://schemas.microsoft.com/office/drawing/2014/main" val="1342020371"/>
                    </a:ext>
                  </a:extLst>
                </a:gridCol>
                <a:gridCol w="2113033">
                  <a:extLst>
                    <a:ext uri="{9D8B030D-6E8A-4147-A177-3AD203B41FA5}">
                      <a16:colId xmlns:a16="http://schemas.microsoft.com/office/drawing/2014/main" val="2218739693"/>
                    </a:ext>
                  </a:extLst>
                </a:gridCol>
              </a:tblGrid>
              <a:tr h="5221036">
                <a:tc>
                  <a:txBody>
                    <a:bodyPr/>
                    <a:lstStyle/>
                    <a:p>
                      <a:r>
                        <a:rPr lang="en-US" sz="1500" b="0" i="0" kern="1200">
                          <a:solidFill>
                            <a:schemeClr val="tx1"/>
                          </a:solidFill>
                          <a:effectLst/>
                          <a:latin typeface="+mn-lt"/>
                          <a:ea typeface="+mn-ea"/>
                          <a:cs typeface="+mn-cs"/>
                        </a:rPr>
                        <a:t>Our service areas:</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a:solidFill>
                            <a:schemeClr val="tx1"/>
                          </a:solidFill>
                        </a:rPr>
                        <a:t>Albany </a:t>
                      </a:r>
                    </a:p>
                    <a:p>
                      <a:pPr marL="285750" indent="-285750">
                        <a:buFont typeface="Arial" panose="020B0604020202020204" pitchFamily="34" charset="0"/>
                        <a:buChar char="•"/>
                      </a:pPr>
                      <a:r>
                        <a:rPr lang="en-US" sz="1500" b="0">
                          <a:solidFill>
                            <a:schemeClr val="tx1"/>
                          </a:solidFill>
                        </a:rPr>
                        <a:t>The Bronx </a:t>
                      </a:r>
                    </a:p>
                    <a:p>
                      <a:pPr marL="285750" indent="-285750">
                        <a:buFont typeface="Arial" panose="020B0604020202020204" pitchFamily="34" charset="0"/>
                        <a:buChar char="•"/>
                      </a:pPr>
                      <a:r>
                        <a:rPr lang="en-US" sz="1500" b="0">
                          <a:solidFill>
                            <a:schemeClr val="tx1"/>
                          </a:solidFill>
                        </a:rPr>
                        <a:t>Columbia </a:t>
                      </a:r>
                    </a:p>
                    <a:p>
                      <a:pPr marL="285750" indent="-285750">
                        <a:buFont typeface="Arial" panose="020B0604020202020204" pitchFamily="34" charset="0"/>
                        <a:buChar char="•"/>
                      </a:pPr>
                      <a:r>
                        <a:rPr lang="en-US" sz="1500" b="0">
                          <a:solidFill>
                            <a:schemeClr val="tx1"/>
                          </a:solidFill>
                        </a:rPr>
                        <a:t>Delaware </a:t>
                      </a:r>
                    </a:p>
                    <a:p>
                      <a:pPr marL="285750" indent="-285750">
                        <a:buFont typeface="Arial" panose="020B0604020202020204" pitchFamily="34" charset="0"/>
                        <a:buChar char="•"/>
                      </a:pPr>
                      <a:r>
                        <a:rPr lang="en-US" sz="1500" b="0">
                          <a:solidFill>
                            <a:schemeClr val="tx1"/>
                          </a:solidFill>
                        </a:rPr>
                        <a:t>Dutchess </a:t>
                      </a:r>
                    </a:p>
                    <a:p>
                      <a:pPr marL="285750" indent="-285750">
                        <a:buFont typeface="Arial" panose="020B0604020202020204" pitchFamily="34" charset="0"/>
                        <a:buChar char="•"/>
                      </a:pPr>
                      <a:r>
                        <a:rPr lang="en-US" sz="1500" b="0">
                          <a:solidFill>
                            <a:schemeClr val="tx1"/>
                          </a:solidFill>
                        </a:rPr>
                        <a:t>Erie </a:t>
                      </a:r>
                    </a:p>
                    <a:p>
                      <a:pPr marL="285750" indent="-285750">
                        <a:buFont typeface="Arial" panose="020B0604020202020204" pitchFamily="34" charset="0"/>
                        <a:buChar char="•"/>
                      </a:pPr>
                      <a:r>
                        <a:rPr lang="en-US" sz="1500" b="0">
                          <a:solidFill>
                            <a:schemeClr val="tx1"/>
                          </a:solidFill>
                        </a:rPr>
                        <a:t>Fulton </a:t>
                      </a:r>
                    </a:p>
                    <a:p>
                      <a:pPr marL="285750" lvl="0" indent="-285750">
                        <a:buFont typeface="Arial" panose="020B0604020202020204" pitchFamily="34" charset="0"/>
                        <a:buChar char="•"/>
                      </a:pPr>
                      <a:r>
                        <a:rPr lang="en-US" sz="1500" b="0">
                          <a:solidFill>
                            <a:schemeClr val="tx1"/>
                          </a:solidFill>
                        </a:rPr>
                        <a:t>Genesee</a:t>
                      </a:r>
                    </a:p>
                    <a:p>
                      <a:pPr marL="285750" indent="-285750">
                        <a:buFont typeface="Arial" panose="020B0604020202020204" pitchFamily="34" charset="0"/>
                        <a:buChar char="•"/>
                      </a:pPr>
                      <a:r>
                        <a:rPr lang="en-US" sz="1500" b="0">
                          <a:solidFill>
                            <a:schemeClr val="tx1"/>
                          </a:solidFill>
                        </a:rPr>
                        <a:t>Greene </a:t>
                      </a:r>
                    </a:p>
                    <a:p>
                      <a:pPr marL="285750" indent="-285750">
                        <a:buFont typeface="Arial" panose="020B0604020202020204" pitchFamily="34" charset="0"/>
                        <a:buChar char="•"/>
                      </a:pPr>
                      <a:r>
                        <a:rPr lang="en-US" sz="1500" b="0">
                          <a:solidFill>
                            <a:schemeClr val="tx1"/>
                          </a:solidFill>
                        </a:rPr>
                        <a:t>Herkimer </a:t>
                      </a:r>
                    </a:p>
                    <a:p>
                      <a:pPr marL="285750" indent="-285750">
                        <a:buFont typeface="Arial" panose="020B0604020202020204" pitchFamily="34" charset="0"/>
                        <a:buChar char="•"/>
                      </a:pPr>
                      <a:r>
                        <a:rPr lang="en-US" sz="1500" b="0">
                          <a:solidFill>
                            <a:schemeClr val="tx1"/>
                          </a:solidFill>
                        </a:rPr>
                        <a:t>Kings (Brooklyn) </a:t>
                      </a:r>
                    </a:p>
                    <a:p>
                      <a:pPr marL="285750" indent="-285750">
                        <a:buFont typeface="Arial" panose="020B0604020202020204" pitchFamily="34" charset="0"/>
                        <a:buChar char="•"/>
                      </a:pPr>
                      <a:r>
                        <a:rPr lang="en-US" sz="1500" b="0">
                          <a:solidFill>
                            <a:schemeClr val="tx1"/>
                          </a:solidFill>
                        </a:rPr>
                        <a:t>Madison </a:t>
                      </a:r>
                    </a:p>
                    <a:p>
                      <a:pPr marL="285750" indent="-285750">
                        <a:buFont typeface="Arial" panose="020B0604020202020204" pitchFamily="34" charset="0"/>
                        <a:buChar char="•"/>
                      </a:pPr>
                      <a:r>
                        <a:rPr lang="en-US" sz="1500" b="0">
                          <a:solidFill>
                            <a:schemeClr val="tx1"/>
                          </a:solidFill>
                        </a:rPr>
                        <a:t>Monroe </a:t>
                      </a:r>
                    </a:p>
                    <a:p>
                      <a:pPr marL="285750" indent="-285750">
                        <a:buFont typeface="Arial" panose="020B0604020202020204" pitchFamily="34" charset="0"/>
                        <a:buChar char="•"/>
                      </a:pPr>
                      <a:r>
                        <a:rPr lang="en-US" sz="1500" b="0">
                          <a:solidFill>
                            <a:schemeClr val="tx1"/>
                          </a:solidFill>
                        </a:rPr>
                        <a:t>Montgomery </a:t>
                      </a:r>
                    </a:p>
                    <a:p>
                      <a:pPr marL="285750" indent="-285750">
                        <a:buFont typeface="Arial" panose="020B0604020202020204" pitchFamily="34" charset="0"/>
                        <a:buChar char="•"/>
                      </a:pPr>
                      <a:r>
                        <a:rPr lang="en-US" sz="1500" b="0">
                          <a:solidFill>
                            <a:schemeClr val="tx1"/>
                          </a:solidFill>
                        </a:rPr>
                        <a:t>Nassau </a:t>
                      </a:r>
                    </a:p>
                    <a:p>
                      <a:pPr marL="285750" indent="-285750">
                        <a:buFont typeface="Arial" panose="020B0604020202020204" pitchFamily="34" charset="0"/>
                        <a:buChar char="•"/>
                      </a:pPr>
                      <a:r>
                        <a:rPr lang="en-US" sz="1500" b="0">
                          <a:solidFill>
                            <a:schemeClr val="tx1"/>
                          </a:solidFill>
                        </a:rPr>
                        <a:t>New York (Manhattan) </a:t>
                      </a:r>
                    </a:p>
                    <a:p>
                      <a:pPr marL="285750" lvl="0" indent="-285750">
                        <a:buFont typeface="Arial" panose="020B0604020202020204" pitchFamily="34" charset="0"/>
                        <a:buChar char="•"/>
                      </a:pPr>
                      <a:r>
                        <a:rPr lang="en-US" sz="1500" b="0">
                          <a:solidFill>
                            <a:schemeClr val="tx1"/>
                          </a:solidFill>
                        </a:rPr>
                        <a:t>Niagara</a:t>
                      </a:r>
                    </a:p>
                    <a:p>
                      <a:pPr marL="285750" indent="-285750">
                        <a:buFont typeface="Arial" panose="020B0604020202020204" pitchFamily="34" charset="0"/>
                        <a:buChar char="•"/>
                      </a:pPr>
                      <a:r>
                        <a:rPr lang="en-US" sz="1500" b="0">
                          <a:solidFill>
                            <a:schemeClr val="tx1"/>
                          </a:solidFill>
                        </a:rPr>
                        <a:t>Oneida </a:t>
                      </a:r>
                    </a:p>
                    <a:p>
                      <a:pPr marL="285750" indent="-285750">
                        <a:buFont typeface="Arial" panose="020B0604020202020204" pitchFamily="34" charset="0"/>
                        <a:buChar char="•"/>
                      </a:pPr>
                      <a:r>
                        <a:rPr lang="en-US" sz="1500" b="0">
                          <a:solidFill>
                            <a:schemeClr val="tx1"/>
                          </a:solidFill>
                        </a:rPr>
                        <a:t>Onondaga </a:t>
                      </a:r>
                    </a:p>
                    <a:p>
                      <a:pPr marL="285750" indent="-285750">
                        <a:buFont typeface="Arial" panose="020B0604020202020204" pitchFamily="34" charset="0"/>
                        <a:buChar char="•"/>
                      </a:pPr>
                      <a:endParaRPr lang="en-US" sz="1500" b="0">
                        <a:solidFill>
                          <a:schemeClr val="tx1"/>
                        </a:solidFill>
                      </a:endParaRPr>
                    </a:p>
                  </a:txBody>
                  <a:tcPr>
                    <a:solidFill>
                      <a:schemeClr val="bg1"/>
                    </a:solidFill>
                  </a:tcPr>
                </a:tc>
                <a:tc>
                  <a:txBody>
                    <a:bodyPr/>
                    <a:lstStyle/>
                    <a:p>
                      <a:pPr marL="285750" indent="-285750">
                        <a:buFont typeface="Arial" panose="020B0604020202020204" pitchFamily="34" charset="0"/>
                        <a:buChar char="•"/>
                      </a:pPr>
                      <a:endParaRPr lang="en-US" sz="1500" b="0">
                        <a:solidFill>
                          <a:schemeClr val="tx1"/>
                        </a:solidFill>
                      </a:endParaRPr>
                    </a:p>
                    <a:p>
                      <a:pPr marL="0" indent="0">
                        <a:buFont typeface="Arial" panose="020B0604020202020204" pitchFamily="34" charset="0"/>
                        <a:buNone/>
                      </a:pPr>
                      <a:endParaRPr lang="en-US" sz="1500" b="0">
                        <a:solidFill>
                          <a:schemeClr val="tx1"/>
                        </a:solidFill>
                      </a:endParaRPr>
                    </a:p>
                    <a:p>
                      <a:pPr marL="285750" indent="-285750">
                        <a:buFont typeface="Arial" panose="020B0604020202020204" pitchFamily="34" charset="0"/>
                        <a:buChar char="•"/>
                      </a:pPr>
                      <a:r>
                        <a:rPr lang="en-US" sz="1500" b="0">
                          <a:solidFill>
                            <a:schemeClr val="tx1"/>
                          </a:solidFill>
                        </a:rPr>
                        <a:t>Orange </a:t>
                      </a:r>
                    </a:p>
                    <a:p>
                      <a:pPr marL="285750" lvl="0" indent="-285750">
                        <a:buFont typeface="Arial" panose="020B0604020202020204" pitchFamily="34" charset="0"/>
                        <a:buChar char="•"/>
                      </a:pPr>
                      <a:r>
                        <a:rPr lang="en-US" sz="1500" b="0">
                          <a:solidFill>
                            <a:schemeClr val="tx1"/>
                          </a:solidFill>
                        </a:rPr>
                        <a:t>Orleans</a:t>
                      </a:r>
                    </a:p>
                    <a:p>
                      <a:pPr marL="285750" indent="-285750">
                        <a:buFont typeface="Arial" panose="020B0604020202020204" pitchFamily="34" charset="0"/>
                        <a:buChar char="•"/>
                      </a:pPr>
                      <a:r>
                        <a:rPr lang="en-US" sz="1500" b="0">
                          <a:solidFill>
                            <a:schemeClr val="tx1"/>
                          </a:solidFill>
                        </a:rPr>
                        <a:t>Ostego </a:t>
                      </a:r>
                    </a:p>
                    <a:p>
                      <a:pPr marL="285750" indent="-285750">
                        <a:buFont typeface="Arial" panose="020B0604020202020204" pitchFamily="34" charset="0"/>
                        <a:buChar char="•"/>
                      </a:pPr>
                      <a:r>
                        <a:rPr lang="en-US" sz="1500" b="0">
                          <a:solidFill>
                            <a:schemeClr val="tx1"/>
                          </a:solidFill>
                        </a:rPr>
                        <a:t>Putman </a:t>
                      </a:r>
                    </a:p>
                    <a:p>
                      <a:pPr marL="285750" indent="-285750">
                        <a:buFont typeface="Arial" panose="020B0604020202020204" pitchFamily="34" charset="0"/>
                        <a:buChar char="•"/>
                      </a:pPr>
                      <a:r>
                        <a:rPr lang="en-US" sz="1500" b="0">
                          <a:solidFill>
                            <a:schemeClr val="tx1"/>
                          </a:solidFill>
                        </a:rPr>
                        <a:t>Queens</a:t>
                      </a:r>
                    </a:p>
                    <a:p>
                      <a:pPr marL="285750" indent="-285750">
                        <a:buFont typeface="Arial" panose="020B0604020202020204" pitchFamily="34" charset="0"/>
                        <a:buChar char="•"/>
                      </a:pPr>
                      <a:r>
                        <a:rPr lang="en-US" sz="1500" b="0">
                          <a:solidFill>
                            <a:schemeClr val="tx1"/>
                          </a:solidFill>
                        </a:rPr>
                        <a:t>Rensselaer </a:t>
                      </a:r>
                    </a:p>
                    <a:p>
                      <a:pPr marL="285750" indent="-285750">
                        <a:buFont typeface="Arial" panose="020B0604020202020204" pitchFamily="34" charset="0"/>
                        <a:buChar char="•"/>
                      </a:pPr>
                      <a:r>
                        <a:rPr lang="en-US" sz="1500" b="0">
                          <a:solidFill>
                            <a:schemeClr val="tx1"/>
                          </a:solidFill>
                        </a:rPr>
                        <a:t>Richmond (Staten Island) </a:t>
                      </a:r>
                    </a:p>
                    <a:p>
                      <a:pPr marL="285750" indent="-285750">
                        <a:buFont typeface="Arial" panose="020B0604020202020204" pitchFamily="34" charset="0"/>
                        <a:buChar char="•"/>
                      </a:pPr>
                      <a:r>
                        <a:rPr lang="en-US" sz="1500" b="0">
                          <a:solidFill>
                            <a:schemeClr val="tx1"/>
                          </a:solidFill>
                        </a:rPr>
                        <a:t>Rockland </a:t>
                      </a:r>
                    </a:p>
                    <a:p>
                      <a:pPr marL="285750" indent="-285750">
                        <a:buFont typeface="Arial" panose="020B0604020202020204" pitchFamily="34" charset="0"/>
                        <a:buChar char="•"/>
                      </a:pPr>
                      <a:r>
                        <a:rPr lang="en-US" sz="1500" b="0">
                          <a:solidFill>
                            <a:schemeClr val="tx1"/>
                          </a:solidFill>
                        </a:rPr>
                        <a:t>Saratoga </a:t>
                      </a:r>
                    </a:p>
                    <a:p>
                      <a:pPr marL="285750" indent="-285750">
                        <a:buFont typeface="Arial" panose="020B0604020202020204" pitchFamily="34" charset="0"/>
                        <a:buChar char="•"/>
                      </a:pPr>
                      <a:r>
                        <a:rPr lang="en-US" sz="1500" b="0">
                          <a:solidFill>
                            <a:schemeClr val="tx1"/>
                          </a:solidFill>
                        </a:rPr>
                        <a:t>Schenectady </a:t>
                      </a:r>
                    </a:p>
                    <a:p>
                      <a:pPr marL="285750" indent="-285750">
                        <a:buFont typeface="Arial" panose="020B0604020202020204" pitchFamily="34" charset="0"/>
                        <a:buChar char="•"/>
                      </a:pPr>
                      <a:r>
                        <a:rPr lang="en-US" sz="1500" b="0">
                          <a:solidFill>
                            <a:schemeClr val="tx1"/>
                          </a:solidFill>
                        </a:rPr>
                        <a:t>Schoharie </a:t>
                      </a:r>
                    </a:p>
                    <a:p>
                      <a:pPr marL="285750" indent="-285750">
                        <a:buFont typeface="Arial" panose="020B0604020202020204" pitchFamily="34" charset="0"/>
                        <a:buChar char="•"/>
                      </a:pPr>
                      <a:r>
                        <a:rPr lang="en-US" sz="1500" b="0">
                          <a:solidFill>
                            <a:schemeClr val="tx1"/>
                          </a:solidFill>
                        </a:rPr>
                        <a:t>Suffolk </a:t>
                      </a:r>
                    </a:p>
                    <a:p>
                      <a:pPr marL="285750" indent="-285750">
                        <a:buFont typeface="Arial" panose="020B0604020202020204" pitchFamily="34" charset="0"/>
                        <a:buChar char="•"/>
                      </a:pPr>
                      <a:r>
                        <a:rPr lang="en-US" sz="1500" b="0">
                          <a:solidFill>
                            <a:schemeClr val="tx1"/>
                          </a:solidFill>
                        </a:rPr>
                        <a:t>Sullivan </a:t>
                      </a:r>
                    </a:p>
                    <a:p>
                      <a:pPr marL="285750" indent="-285750">
                        <a:buFont typeface="Arial" panose="020B0604020202020204" pitchFamily="34" charset="0"/>
                        <a:buChar char="•"/>
                      </a:pPr>
                      <a:r>
                        <a:rPr lang="en-US" sz="1500" b="0">
                          <a:solidFill>
                            <a:schemeClr val="tx1"/>
                          </a:solidFill>
                        </a:rPr>
                        <a:t>Ulster </a:t>
                      </a:r>
                    </a:p>
                    <a:p>
                      <a:pPr marL="285750" indent="-285750">
                        <a:buFont typeface="Arial" panose="020B0604020202020204" pitchFamily="34" charset="0"/>
                        <a:buChar char="•"/>
                      </a:pPr>
                      <a:r>
                        <a:rPr lang="en-US" sz="1500" b="0">
                          <a:solidFill>
                            <a:schemeClr val="tx1"/>
                          </a:solidFill>
                        </a:rPr>
                        <a:t>Warren </a:t>
                      </a:r>
                    </a:p>
                    <a:p>
                      <a:pPr marL="285750" indent="-285750">
                        <a:buFont typeface="Arial" panose="020B0604020202020204" pitchFamily="34" charset="0"/>
                        <a:buChar char="•"/>
                      </a:pPr>
                      <a:r>
                        <a:rPr lang="en-US" sz="1500" b="0">
                          <a:solidFill>
                            <a:schemeClr val="tx1"/>
                          </a:solidFill>
                        </a:rPr>
                        <a:t>Washington </a:t>
                      </a:r>
                    </a:p>
                    <a:p>
                      <a:pPr marL="285750" indent="-285750">
                        <a:buFont typeface="Arial" panose="020B0604020202020204" pitchFamily="34" charset="0"/>
                        <a:buChar char="•"/>
                      </a:pPr>
                      <a:r>
                        <a:rPr lang="en-US" sz="1500" b="0">
                          <a:solidFill>
                            <a:schemeClr val="tx1"/>
                          </a:solidFill>
                        </a:rPr>
                        <a:t>Westchester</a:t>
                      </a:r>
                    </a:p>
                    <a:p>
                      <a:pPr marL="285750" lvl="0" indent="-285750">
                        <a:buFont typeface="Arial" panose="020B0604020202020204" pitchFamily="34" charset="0"/>
                        <a:buChar char="•"/>
                      </a:pPr>
                      <a:r>
                        <a:rPr lang="en-US" sz="1500" b="0">
                          <a:solidFill>
                            <a:schemeClr val="tx1"/>
                          </a:solidFill>
                        </a:rPr>
                        <a:t>Wyoming</a:t>
                      </a:r>
                    </a:p>
                    <a:p>
                      <a:pPr marL="285750" lvl="0" indent="-285750">
                        <a:buFont typeface="Arial" panose="020B0604020202020204" pitchFamily="34" charset="0"/>
                        <a:buChar char="•"/>
                      </a:pPr>
                      <a:r>
                        <a:rPr lang="en-US"/>
                        <a:t>Wyoming</a:t>
                      </a:r>
                      <a:endParaRPr lang="en-US" dirty="0"/>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A665FB09-B16B-922D-4750-3F5F43AFA878}"/>
              </a:ext>
            </a:extLst>
          </p:cNvPr>
          <p:cNvGrpSpPr>
            <a:grpSpLocks noChangeAspect="1"/>
          </p:cNvGrpSpPr>
          <p:nvPr/>
        </p:nvGrpSpPr>
        <p:grpSpPr>
          <a:xfrm>
            <a:off x="8207523" y="1215765"/>
            <a:ext cx="3816168" cy="2945174"/>
            <a:chOff x="4170081" y="1057275"/>
            <a:chExt cx="6146491" cy="4743630"/>
          </a:xfrm>
        </p:grpSpPr>
        <p:sp>
          <p:nvSpPr>
            <p:cNvPr id="7" name="Freeform: Shape 6">
              <a:extLst>
                <a:ext uri="{FF2B5EF4-FFF2-40B4-BE49-F238E27FC236}">
                  <a16:creationId xmlns:a16="http://schemas.microsoft.com/office/drawing/2014/main" id="{C20141BF-A614-9C8F-3832-38E90B9D2CB1}"/>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5F4A0287-7FF9-3875-69CF-0CE204F1EAD8}"/>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C77D4E4-C038-A095-448D-8EFE4AA466F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995350E-40BF-C33E-20CF-F444A25CC562}"/>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AB6C69AF-A7D2-CAB7-1932-DA7E669E991B}"/>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786CDC4D-6080-7558-D12A-6230E537C4E2}"/>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F7EF80A-9B32-9A21-B0D2-F1094CF239D8}"/>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9961D22F-16BE-5205-57C4-F913959577DE}"/>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C2D0A30E-8B3B-768E-9B7F-C8FABC63B296}"/>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6EAFAA22-4402-AEEA-4DFF-8D0B85C7066D}"/>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E49D4C87-CBC8-A422-1F6C-D75C1C95FDE7}"/>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97F15C12-9675-1951-4A0F-3C3BF912529D}"/>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80DE0FE-3421-E7D8-41C8-164B136918ED}"/>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2712E36-C3DA-92CF-EB30-D292BA1E3E78}"/>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9BA45A54-AC42-5EAA-4C1A-DB74285B6F46}"/>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5DD02D3-E9E2-F216-F5C7-6887BAF7C90D}"/>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072E8FD5-0DE0-C90A-F28D-88485EFE1E82}"/>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01D07141-40E9-5757-61ED-479C0D4E915A}"/>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14B0A57F-50AE-6D8F-14A4-9278AFD8FE7E}"/>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58B6F4D8-4AFF-9880-5C72-4FAEFD6133BC}"/>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92E6BC40-C84B-231A-4D0D-CEE14655F414}"/>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FB7C5285-37FD-8E07-0F93-7F28413B937E}"/>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755365F7-FDF9-6B5B-D033-826F22A26057}"/>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F9E3ACA9-3020-6F7E-F779-37D5B9D9531C}"/>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2A4D9B7E-3348-5D75-E982-006A0D60854A}"/>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122100F7-F1E6-07D5-D058-D00F5557EF9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55FEC60D-39F4-F318-40F4-FF0A4AF29708}"/>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A4EFEE1D-D386-5D97-D686-92F4C07107CC}"/>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93DECF9-469A-D959-04BC-1F3CE6B2F69D}"/>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EF125D19-A3FD-7A0C-AEAC-C44F238B54AD}"/>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272013E5-A4CF-B763-EF7D-3AE52AD3D85A}"/>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94A05715-4616-2829-2A21-766DF4E074F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CA3C621D-8E1C-0495-2F51-60E03E01F089}"/>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000AE894-3560-D585-2DBB-F31EDAC5478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562FCC7-53F2-783C-9EE6-A8A5F2F0CA54}"/>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8576B004-3246-E23F-856F-480CC72F086F}"/>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539CEABB-43E7-FC07-DFA5-94895ABCCA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DC6BDA2-2218-967C-D3EC-F7CE8F5AF204}"/>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083B56B6-39A9-C41F-A5A6-8804A0699302}"/>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1B892C8D-FA29-7010-BD6D-67CC14C7551F}"/>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22B947FB-40D5-1086-1A43-5ED4C55FB5BC}"/>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38ECF085-54E9-9820-56E2-A28B1B5AE989}"/>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5BF9C0A-DD0C-D9D1-75F3-FDA8A4C1C3CC}"/>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8621318-F368-3D44-96EF-4BA7D736BA4F}"/>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D2D98C7D-42D5-02A8-3793-6FD31D84C62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5A38564B-5071-E694-A01C-C321D117C3A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C34E87FD-4E0B-8192-8C17-9769F3A4484B}"/>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74C9B8DF-105C-6E6D-D3E2-C175E0502984}"/>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30D71C3-1EF1-FF96-6633-9363D4EE2C91}"/>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532953D7-6C08-CEA9-39DB-9E021082F693}"/>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6D599BB3-10B9-8FC2-30FD-9F8B20C15719}"/>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D9598514-78E8-22C0-2553-93AEF5F965FE}"/>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D5BC7649-8B1E-6DBD-D6D4-F5C8892B9B0E}"/>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124B97C3-E143-3AE2-2CD6-235BBCF9E0B3}"/>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5FEE7016-79E7-0F03-3C2F-93F452CD1CE0}"/>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6FED4C44-E026-85F0-4231-B82298A2CFF1}"/>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FA944D2B-22CF-634A-D15F-AED37FECCB51}"/>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04FBDCF4-5C5A-DEA7-012A-270F69893501}"/>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36C8D5B8-2A5C-1716-DE88-20240C87276B}"/>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8BA87BF2-D0B7-3897-B629-51E299BDC96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C70927B4-5D54-E584-7A50-9CB5280AA754}"/>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DD286805-D53B-6EDF-FD9D-EE5299880DA0}"/>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F1543589-F7DA-3E25-6BB8-F670FE007C6A}"/>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AB3314CE-67B5-3710-19B4-24EA67664BBC}"/>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4" name="Rectangle: Rounded Corners 73">
            <a:extLst>
              <a:ext uri="{FF2B5EF4-FFF2-40B4-BE49-F238E27FC236}">
                <a16:creationId xmlns:a16="http://schemas.microsoft.com/office/drawing/2014/main" id="{EA7DBEFF-684A-CCC0-2CE3-EC17CF606613}"/>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5" name="Rectangle: Rounded Corners 74">
            <a:extLst>
              <a:ext uri="{FF2B5EF4-FFF2-40B4-BE49-F238E27FC236}">
                <a16:creationId xmlns:a16="http://schemas.microsoft.com/office/drawing/2014/main" id="{17D642B3-A9AD-377C-BED0-EDFFD13E17CE}"/>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6" name="TextBox 75">
            <a:extLst>
              <a:ext uri="{FF2B5EF4-FFF2-40B4-BE49-F238E27FC236}">
                <a16:creationId xmlns:a16="http://schemas.microsoft.com/office/drawing/2014/main" id="{D75C1144-48A9-6B40-2EA2-9A9A32436150}"/>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30131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extLst>
              <a:ext uri="{FF2B5EF4-FFF2-40B4-BE49-F238E27FC236}">
                <a16:creationId xmlns:a16="http://schemas.microsoft.com/office/drawing/2014/main" id="{3C989B38-77E2-7AB2-8D82-683673CBD86F}"/>
              </a:ext>
            </a:extLst>
          </p:cNvPr>
          <p:cNvPicPr>
            <a:picLocks noChangeAspect="1"/>
          </p:cNvPicPr>
          <p:nvPr/>
        </p:nvPicPr>
        <p:blipFill>
          <a:blip r:embed="rId5"/>
          <a:stretch>
            <a:fillRect/>
          </a:stretch>
        </p:blipFill>
        <p:spPr>
          <a:xfrm>
            <a:off x="4655896" y="2753220"/>
            <a:ext cx="6435316" cy="1697347"/>
          </a:xfrm>
          <a:prstGeom prst="rect">
            <a:avLst/>
          </a:prstGeom>
        </p:spPr>
      </p:pic>
      <p:sp>
        <p:nvSpPr>
          <p:cNvPr id="6" name="Title 5">
            <a:extLst>
              <a:ext uri="{FF2B5EF4-FFF2-40B4-BE49-F238E27FC236}">
                <a16:creationId xmlns:a16="http://schemas.microsoft.com/office/drawing/2014/main" id="{B4A9813E-A132-44A1-81A8-F3DFC8862CC7}"/>
              </a:ext>
            </a:extLst>
          </p:cNvPr>
          <p:cNvSpPr>
            <a:spLocks noGrp="1"/>
          </p:cNvSpPr>
          <p:nvPr>
            <p:ph type="title"/>
          </p:nvPr>
        </p:nvSpPr>
        <p:spPr>
          <a:xfrm>
            <a:off x="267329" y="2038845"/>
            <a:ext cx="2968490" cy="1428750"/>
          </a:xfrm>
        </p:spPr>
        <p:txBody>
          <a:bodyPr>
            <a:normAutofit fontScale="90000"/>
          </a:bodyPr>
          <a:lstStyle/>
          <a:p>
            <a:r>
              <a:rPr lang="en-US"/>
              <a:t>Ready to Refer to VNS Health MLTC?</a:t>
            </a:r>
            <a:br>
              <a:rPr lang="en-US"/>
            </a:br>
            <a:r>
              <a:rPr lang="en-US"/>
              <a:t>It’s Easy!</a:t>
            </a:r>
            <a:endParaRPr lang="en-GB"/>
          </a:p>
        </p:txBody>
      </p:sp>
      <p:sp>
        <p:nvSpPr>
          <p:cNvPr id="4" name="Text Placeholder 3">
            <a:extLst>
              <a:ext uri="{FF2B5EF4-FFF2-40B4-BE49-F238E27FC236}">
                <a16:creationId xmlns:a16="http://schemas.microsoft.com/office/drawing/2014/main" id="{B7F8E942-96A9-BA11-D254-74B8E3B8D7D1}"/>
              </a:ext>
            </a:extLst>
          </p:cNvPr>
          <p:cNvSpPr>
            <a:spLocks noGrp="1"/>
          </p:cNvSpPr>
          <p:nvPr>
            <p:ph type="body" sz="quarter" idx="19"/>
          </p:nvPr>
        </p:nvSpPr>
        <p:spPr/>
        <p:txBody>
          <a:bodyPr/>
          <a:lstStyle/>
          <a:p>
            <a:endParaRPr lang="en-US"/>
          </a:p>
        </p:txBody>
      </p:sp>
      <p:sp>
        <p:nvSpPr>
          <p:cNvPr id="5" name="Footer Placeholder 4">
            <a:extLst>
              <a:ext uri="{FF2B5EF4-FFF2-40B4-BE49-F238E27FC236}">
                <a16:creationId xmlns:a16="http://schemas.microsoft.com/office/drawing/2014/main" id="{675F0F05-8FD5-7ECF-F62E-01EE9F63CE06}"/>
              </a:ext>
            </a:extLst>
          </p:cNvPr>
          <p:cNvSpPr>
            <a:spLocks noGrp="1"/>
          </p:cNvSpPr>
          <p:nvPr>
            <p:ph type="ftr" sz="quarter" idx="21"/>
          </p:nvPr>
        </p:nvSpPr>
        <p:spPr/>
        <p:txBody>
          <a:bodyPr vert="horz" lIns="91440" tIns="45720" rIns="91440" bIns="45720" rtlCol="0" anchor="ctr"/>
          <a:lstStyle/>
          <a:p>
            <a:r>
              <a:rPr lang="en-US"/>
              <a:t>© Copyright 2024 VNS Health. All rights reserved.</a:t>
            </a:r>
          </a:p>
        </p:txBody>
      </p:sp>
      <p:sp>
        <p:nvSpPr>
          <p:cNvPr id="2" name="Slide Number Placeholder 1">
            <a:extLst>
              <a:ext uri="{FF2B5EF4-FFF2-40B4-BE49-F238E27FC236}">
                <a16:creationId xmlns:a16="http://schemas.microsoft.com/office/drawing/2014/main" id="{6CEA2FB6-7A91-77B4-5CEA-897E58B88CAD}"/>
              </a:ext>
            </a:extLst>
          </p:cNvPr>
          <p:cNvSpPr>
            <a:spLocks noGrp="1"/>
          </p:cNvSpPr>
          <p:nvPr>
            <p:ph type="sldNum" sz="quarter" idx="22"/>
          </p:nvPr>
        </p:nvSpPr>
        <p:spPr/>
        <p:txBody>
          <a:bodyPr/>
          <a:lstStyle/>
          <a:p>
            <a:fld id="{66A3101B-02DE-4DBE-A52F-35092CF47DF2}" type="slidenum">
              <a:rPr lang="en-US" smtClean="0"/>
              <a:pPr/>
              <a:t>9</a:t>
            </a:fld>
            <a:endParaRPr lang="en-US"/>
          </a:p>
        </p:txBody>
      </p:sp>
      <p:graphicFrame>
        <p:nvGraphicFramePr>
          <p:cNvPr id="11" name="Table 11">
            <a:extLst>
              <a:ext uri="{FF2B5EF4-FFF2-40B4-BE49-F238E27FC236}">
                <a16:creationId xmlns:a16="http://schemas.microsoft.com/office/drawing/2014/main" id="{E3756BA7-ACA5-4EC0-5013-BE0C8995228B}"/>
              </a:ext>
            </a:extLst>
          </p:cNvPr>
          <p:cNvGraphicFramePr>
            <a:graphicFrameLocks noGrp="1"/>
          </p:cNvGraphicFramePr>
          <p:nvPr>
            <p:extLst>
              <p:ext uri="{D42A27DB-BD31-4B8C-83A1-F6EECF244321}">
                <p14:modId xmlns:p14="http://schemas.microsoft.com/office/powerpoint/2010/main" val="2288932851"/>
              </p:ext>
            </p:extLst>
          </p:nvPr>
        </p:nvGraphicFramePr>
        <p:xfrm>
          <a:off x="3679852" y="4567612"/>
          <a:ext cx="7946378" cy="1310640"/>
        </p:xfrm>
        <a:graphic>
          <a:graphicData uri="http://schemas.openxmlformats.org/drawingml/2006/table">
            <a:tbl>
              <a:tblPr firstRow="1" bandRow="1">
                <a:tableStyleId>{5C22544A-7EE6-4342-B048-85BDC9FD1C3A}</a:tableStyleId>
              </a:tblPr>
              <a:tblGrid>
                <a:gridCol w="7946378">
                  <a:extLst>
                    <a:ext uri="{9D8B030D-6E8A-4147-A177-3AD203B41FA5}">
                      <a16:colId xmlns:a16="http://schemas.microsoft.com/office/drawing/2014/main" val="36450198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a:solidFill>
                            <a:schemeClr val="tx1"/>
                          </a:solidFill>
                        </a:rPr>
                        <a:t>You can also submit a referral via the </a:t>
                      </a:r>
                      <a:r>
                        <a:rPr lang="en-US" sz="1600" b="0">
                          <a:solidFill>
                            <a:schemeClr val="tx1"/>
                          </a:solidFill>
                          <a:hlinkClick r:id="rId4"/>
                        </a:rPr>
                        <a:t>Provider Portal</a:t>
                      </a:r>
                      <a:r>
                        <a:rPr lang="en-US" sz="1600" b="0">
                          <a:solidFill>
                            <a:schemeClr val="tx1"/>
                          </a:solidFill>
                        </a:rPr>
                        <a:t>:</a:t>
                      </a:r>
                      <a:endParaRPr lang="en-US" sz="500" b="0">
                        <a:solidFill>
                          <a:schemeClr val="tx1"/>
                        </a:solidFill>
                      </a:endParaRPr>
                    </a:p>
                    <a:p>
                      <a:pPr marL="285750" indent="-285750">
                        <a:buFont typeface="Arial" panose="020B0604020202020204" pitchFamily="34" charset="0"/>
                        <a:buChar char="•"/>
                      </a:pPr>
                      <a:r>
                        <a:rPr lang="en-US" sz="1600" b="0">
                          <a:solidFill>
                            <a:schemeClr val="tx1"/>
                          </a:solidFill>
                        </a:rPr>
                        <a:t>Log into your account</a:t>
                      </a:r>
                    </a:p>
                    <a:p>
                      <a:pPr marL="285750" indent="-285750">
                        <a:buFont typeface="Arial" panose="020B0604020202020204" pitchFamily="34" charset="0"/>
                        <a:buChar char="•"/>
                      </a:pPr>
                      <a:r>
                        <a:rPr lang="en-US" sz="1600" b="0">
                          <a:solidFill>
                            <a:schemeClr val="tx1"/>
                          </a:solidFill>
                        </a:rPr>
                        <a:t>Left side of screen, click on Patients, then click on Enrollment Referrals</a:t>
                      </a:r>
                    </a:p>
                    <a:p>
                      <a:pPr marL="285750" indent="-285750">
                        <a:buFont typeface="Arial" panose="020B0604020202020204" pitchFamily="34" charset="0"/>
                        <a:buChar char="•"/>
                      </a:pPr>
                      <a:r>
                        <a:rPr lang="en-US" sz="1600" b="0">
                          <a:solidFill>
                            <a:schemeClr val="tx1"/>
                          </a:solidFill>
                        </a:rPr>
                        <a:t>Click on Submit Referral, you will be directed to a </a:t>
                      </a:r>
                      <a:r>
                        <a:rPr lang="en-US" sz="1600" b="0">
                          <a:solidFill>
                            <a:schemeClr val="tx1"/>
                          </a:solidFill>
                          <a:hlinkClick r:id="rId6"/>
                        </a:rPr>
                        <a:t>form</a:t>
                      </a:r>
                      <a:r>
                        <a:rPr lang="en-US" sz="1600" b="0">
                          <a:solidFill>
                            <a:schemeClr val="tx1"/>
                          </a:solidFill>
                        </a:rPr>
                        <a:t> </a:t>
                      </a:r>
                    </a:p>
                    <a:p>
                      <a:pPr marL="285750" indent="-285750">
                        <a:buFont typeface="Arial" panose="020B0604020202020204" pitchFamily="34" charset="0"/>
                        <a:buChar char="•"/>
                      </a:pPr>
                      <a:r>
                        <a:rPr lang="en-US" sz="1600" b="0">
                          <a:solidFill>
                            <a:schemeClr val="tx1"/>
                          </a:solidFill>
                        </a:rPr>
                        <a:t>Complete and submit</a:t>
                      </a:r>
                    </a:p>
                  </a:txBody>
                  <a:tcPr>
                    <a:solidFill>
                      <a:schemeClr val="bg1"/>
                    </a:solidFill>
                  </a:tcPr>
                </a:tc>
                <a:extLst>
                  <a:ext uri="{0D108BD9-81ED-4DB2-BD59-A6C34878D82A}">
                    <a16:rowId xmlns:a16="http://schemas.microsoft.com/office/drawing/2014/main" val="1588393076"/>
                  </a:ext>
                </a:extLst>
              </a:tr>
            </a:tbl>
          </a:graphicData>
        </a:graphic>
      </p:graphicFrame>
      <p:sp>
        <p:nvSpPr>
          <p:cNvPr id="21" name="TextBox 20">
            <a:extLst>
              <a:ext uri="{FF2B5EF4-FFF2-40B4-BE49-F238E27FC236}">
                <a16:creationId xmlns:a16="http://schemas.microsoft.com/office/drawing/2014/main" id="{4FCE5AB9-C793-69AD-CDE3-87C00B28AE73}"/>
              </a:ext>
            </a:extLst>
          </p:cNvPr>
          <p:cNvSpPr txBox="1"/>
          <p:nvPr/>
        </p:nvSpPr>
        <p:spPr>
          <a:xfrm>
            <a:off x="3574654" y="291775"/>
            <a:ext cx="7879771" cy="2139047"/>
          </a:xfrm>
          <a:prstGeom prst="rect">
            <a:avLst/>
          </a:prstGeom>
          <a:noFill/>
        </p:spPr>
        <p:txBody>
          <a:bodyPr wrap="square">
            <a:spAutoFit/>
          </a:bodyPr>
          <a:lstStyle/>
          <a:p>
            <a:pPr algn="l"/>
            <a:r>
              <a:rPr lang="en-US" sz="1600" b="1" i="0">
                <a:effectLst/>
              </a:rPr>
              <a:t>To refer a patient to the </a:t>
            </a:r>
            <a:r>
              <a:rPr lang="en-US" sz="1600" b="1" u="none"/>
              <a:t>VNS Health </a:t>
            </a:r>
            <a:r>
              <a:rPr lang="en-US" sz="1600" b="1" i="0">
                <a:effectLst/>
              </a:rPr>
              <a:t>Medicaid Managed Long Term Care (MLTC) plan:</a:t>
            </a:r>
          </a:p>
          <a:p>
            <a:pPr algn="l"/>
            <a:endParaRPr lang="en-US" sz="500" b="1" i="0">
              <a:effectLst/>
            </a:endParaRPr>
          </a:p>
          <a:p>
            <a:pPr>
              <a:buFont typeface="+mj-lt"/>
              <a:buAutoNum type="arabicPeriod"/>
            </a:pPr>
            <a:r>
              <a:rPr lang="en-US" sz="1600" b="0" i="0">
                <a:effectLst/>
              </a:rPr>
              <a:t> Discuss the plan with them  </a:t>
            </a:r>
          </a:p>
          <a:p>
            <a:pPr algn="l"/>
            <a:r>
              <a:rPr lang="en-US" sz="1600" b="1" i="0">
                <a:effectLst/>
              </a:rPr>
              <a:t>      </a:t>
            </a:r>
            <a:r>
              <a:rPr lang="en-US" sz="1600" b="1" u="none"/>
              <a:t>VNS Health </a:t>
            </a:r>
            <a:r>
              <a:rPr lang="en-US" sz="1600" b="1" i="0">
                <a:effectLst/>
              </a:rPr>
              <a:t>MLTC Plan Brochure</a:t>
            </a:r>
          </a:p>
          <a:p>
            <a:pPr algn="l"/>
            <a:r>
              <a:rPr lang="en-US" sz="1600" b="0" i="0">
                <a:solidFill>
                  <a:srgbClr val="383F46"/>
                </a:solidFill>
                <a:effectLst/>
              </a:rPr>
              <a:t>      Download PDF: </a:t>
            </a:r>
            <a:r>
              <a:rPr lang="en-US" sz="1600" b="0" i="0">
                <a:solidFill>
                  <a:srgbClr val="383F46"/>
                </a:solidFill>
                <a:effectLst/>
                <a:hlinkClick r:id="rId7"/>
              </a:rPr>
              <a:t>English</a:t>
            </a:r>
            <a:r>
              <a:rPr lang="en-US" sz="1600" b="0" i="0">
                <a:solidFill>
                  <a:srgbClr val="383F46"/>
                </a:solidFill>
                <a:effectLst/>
              </a:rPr>
              <a:t> </a:t>
            </a:r>
            <a:r>
              <a:rPr lang="en-US" sz="1600" b="0" i="0">
                <a:solidFill>
                  <a:srgbClr val="383F46"/>
                </a:solidFill>
                <a:effectLst/>
                <a:hlinkClick r:id="rId8"/>
              </a:rPr>
              <a:t>Spanish</a:t>
            </a:r>
            <a:r>
              <a:rPr lang="en-US" sz="1600" b="0" i="0">
                <a:solidFill>
                  <a:srgbClr val="383F46"/>
                </a:solidFill>
                <a:effectLst/>
              </a:rPr>
              <a:t> </a:t>
            </a:r>
            <a:r>
              <a:rPr lang="en-US" sz="1600">
                <a:solidFill>
                  <a:srgbClr val="383F46"/>
                </a:solidFill>
                <a:hlinkClick r:id="rId9"/>
              </a:rPr>
              <a:t>Chinese </a:t>
            </a:r>
            <a:r>
              <a:rPr lang="en-US" sz="1600" b="0" i="0">
                <a:solidFill>
                  <a:srgbClr val="383F46"/>
                </a:solidFill>
                <a:effectLst/>
                <a:hlinkClick r:id="rId10"/>
              </a:rPr>
              <a:t>Russian</a:t>
            </a:r>
            <a:r>
              <a:rPr lang="en-US" sz="1600" b="0" i="0">
                <a:solidFill>
                  <a:srgbClr val="383F46"/>
                </a:solidFill>
                <a:effectLst/>
              </a:rPr>
              <a:t> </a:t>
            </a:r>
            <a:r>
              <a:rPr lang="en-US" sz="1600" b="0" i="0">
                <a:solidFill>
                  <a:srgbClr val="383F46"/>
                </a:solidFill>
                <a:effectLst/>
                <a:hlinkClick r:id="rId11"/>
              </a:rPr>
              <a:t>Arabic</a:t>
            </a:r>
            <a:endParaRPr lang="en-US" sz="1600" b="0" i="0">
              <a:solidFill>
                <a:srgbClr val="383F46"/>
              </a:solidFill>
              <a:effectLst/>
            </a:endParaRPr>
          </a:p>
          <a:p>
            <a:r>
              <a:rPr lang="en-US" sz="1600" b="0" i="0">
                <a:effectLst/>
              </a:rPr>
              <a:t>2. Get their permission for VNS Health to contact them</a:t>
            </a:r>
          </a:p>
          <a:p>
            <a:r>
              <a:rPr lang="en-US" sz="1600"/>
              <a:t>3. </a:t>
            </a:r>
            <a:r>
              <a:rPr lang="en-US" sz="1600" b="0" i="0">
                <a:effectLst/>
              </a:rPr>
              <a:t>Complete and submit the </a:t>
            </a:r>
            <a:r>
              <a:rPr lang="en-US" sz="1600" b="0" i="0">
                <a:effectLst/>
                <a:hlinkClick r:id="rId6"/>
              </a:rPr>
              <a:t>referral form </a:t>
            </a:r>
            <a:endParaRPr lang="en-US" sz="1600" b="0" i="0">
              <a:effectLst/>
            </a:endParaRPr>
          </a:p>
          <a:p>
            <a:r>
              <a:rPr lang="en-US" sz="1600" b="0"/>
              <a:t>4. </a:t>
            </a:r>
            <a:r>
              <a:rPr lang="en-US" sz="1600" b="0" i="0">
                <a:effectLst/>
              </a:rPr>
              <a:t>If you have any questions, please call 1-855-282-4642. </a:t>
            </a:r>
          </a:p>
        </p:txBody>
      </p:sp>
    </p:spTree>
    <p:custDataLst>
      <p:tags r:id="rId1"/>
    </p:custDataLst>
    <p:extLst>
      <p:ext uri="{BB962C8B-B14F-4D97-AF65-F5344CB8AC3E}">
        <p14:creationId xmlns:p14="http://schemas.microsoft.com/office/powerpoint/2010/main" val="27478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VNS Health Template">
  <a:themeElements>
    <a:clrScheme name="VNS Health Care 2022">
      <a:dk1>
        <a:srgbClr val="000000"/>
      </a:dk1>
      <a:lt1>
        <a:srgbClr val="FFFFFF"/>
      </a:lt1>
      <a:dk2>
        <a:srgbClr val="003C71"/>
      </a:dk2>
      <a:lt2>
        <a:srgbClr val="FFFFFF"/>
      </a:lt2>
      <a:accent1>
        <a:srgbClr val="00B5E5"/>
      </a:accent1>
      <a:accent2>
        <a:srgbClr val="E5007E"/>
      </a:accent2>
      <a:accent3>
        <a:srgbClr val="00B0B9"/>
      </a:accent3>
      <a:accent4>
        <a:srgbClr val="84BD00"/>
      </a:accent4>
      <a:accent5>
        <a:srgbClr val="FFA300"/>
      </a:accent5>
      <a:accent6>
        <a:srgbClr val="E4002B"/>
      </a:accent6>
      <a:hlink>
        <a:srgbClr val="003C71"/>
      </a:hlink>
      <a:folHlink>
        <a:srgbClr val="00B5E5"/>
      </a:folHlink>
    </a:clrScheme>
    <a:fontScheme name="VNS Health 2022_upd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spPr>
      <a:bodyPr tIns="216000" bIns="216000" rtlCol="0" anchor="t"/>
      <a:lstStyle>
        <a:def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ormAutofit/>
      </a:bodyPr>
      <a:lstStyle>
        <a:defPPr algn="l">
          <a:defRPr sz="1200" dirty="0" err="1" smtClean="0"/>
        </a:defPPr>
      </a:lstStyle>
    </a:txDef>
  </a:objectDefaults>
  <a:extraClrSchemeLst/>
  <a:custClrLst>
    <a:custClr name="Custom Color 1">
      <a:srgbClr val="E5E5E5"/>
    </a:custClr>
    <a:custClr name="Custom Color 2">
      <a:srgbClr val="E5F7FC"/>
    </a:custClr>
    <a:custClr name="Custom Color 3">
      <a:srgbClr val="FCE5F2"/>
    </a:custClr>
    <a:custClr name="Custom Color 4">
      <a:srgbClr val="E5F7F8"/>
    </a:custClr>
    <a:custClr name="Custom Color 5">
      <a:srgbClr val="F2F8E5"/>
    </a:custClr>
    <a:custClr name="Custom Color 6">
      <a:srgbClr val="FFF6E5"/>
    </a:custClr>
    <a:custClr name="Custom Color 7">
      <a:srgbClr val="FCE5E9"/>
    </a:custClr>
    <a:custClr name="BLANK">
      <a:srgbClr val="FFFFFF"/>
    </a:custClr>
    <a:custClr name="BLANK">
      <a:srgbClr val="FFFFFF"/>
    </a:custClr>
    <a:custClr name="BLANK">
      <a:srgbClr val="FFFFFF"/>
    </a:custClr>
    <a:custClr name="Custom Color 11">
      <a:srgbClr val="CCCCCC"/>
    </a:custClr>
    <a:custClr name="Custom Color 12">
      <a:srgbClr val="CCF0FA"/>
    </a:custClr>
    <a:custClr name="Custom Color 13">
      <a:srgbClr val="FACCE5"/>
    </a:custClr>
    <a:custClr name="Custom Color 14">
      <a:srgbClr val="CCEFF1"/>
    </a:custClr>
    <a:custClr name="Custom Color 15">
      <a:srgbClr val="E6F2CC"/>
    </a:custClr>
    <a:custClr name="Custom Color 16">
      <a:srgbClr val="FFEDCC"/>
    </a:custClr>
    <a:custClr name="Custom Color 17">
      <a:srgbClr val="FACCD5"/>
    </a:custClr>
  </a:custClrLst>
  <a:extLst>
    <a:ext uri="{05A4C25C-085E-4340-85A3-A5531E510DB2}">
      <thm15:themeFamily xmlns:thm15="http://schemas.microsoft.com/office/thememl/2012/main" name="Pre-Approved VNS Health Overview Slides_V.8.23" id="{1C0B8068-A392-4FB8-9352-E6E0D5B29FFE}" vid="{0A5B352E-41E8-4A21-9C7B-8F6FC9787B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F50AF8A2AC9B4595AF5B220EF75817" ma:contentTypeVersion="6" ma:contentTypeDescription="Create a new document." ma:contentTypeScope="" ma:versionID="0fec9ba23ad9b4b92f6cd7da9d3b6787">
  <xsd:schema xmlns:xsd="http://www.w3.org/2001/XMLSchema" xmlns:xs="http://www.w3.org/2001/XMLSchema" xmlns:p="http://schemas.microsoft.com/office/2006/metadata/properties" xmlns:ns2="f722c159-ed2c-43b1-aaaa-5918fb472ec1" xmlns:ns3="a8d02b18-7914-4dde-b1f0-3512e42c7763" targetNamespace="http://schemas.microsoft.com/office/2006/metadata/properties" ma:root="true" ma:fieldsID="4f6a2d12adfc769eb43520c2058592f6" ns2:_="" ns3:_="">
    <xsd:import namespace="f722c159-ed2c-43b1-aaaa-5918fb472ec1"/>
    <xsd:import namespace="a8d02b18-7914-4dde-b1f0-3512e42c7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2c159-ed2c-43b1-aaaa-5918fb472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d02b18-7914-4dde-b1f0-3512e42c77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6ADCA0-9816-4DF5-B524-9A95F9F7F7E4}">
  <ds:schemaRefs>
    <ds:schemaRef ds:uri="http://schemas.microsoft.com/sharepoint/v3/contenttype/forms"/>
  </ds:schemaRefs>
</ds:datastoreItem>
</file>

<file path=customXml/itemProps2.xml><?xml version="1.0" encoding="utf-8"?>
<ds:datastoreItem xmlns:ds="http://schemas.openxmlformats.org/officeDocument/2006/customXml" ds:itemID="{6708C882-BD90-49C5-873C-872EAA906D68}">
  <ds:schemaRefs>
    <ds:schemaRef ds:uri="a8d02b18-7914-4dde-b1f0-3512e42c7763"/>
    <ds:schemaRef ds:uri="f722c159-ed2c-43b1-aaaa-5918fb472e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C30676-9A38-41D4-978F-E4DE1297029C}">
  <ds:schemaRefs>
    <ds:schemaRef ds:uri="f722c159-ed2c-43b1-aaaa-5918fb472ec1"/>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a8d02b18-7914-4dde-b1f0-3512e42c7763"/>
    <ds:schemaRef ds:uri="http://www.w3.org/XML/1998/namespace"/>
    <ds:schemaRef ds:uri="http://purl.org/dc/dcmitype/"/>
  </ds:schemaRefs>
</ds:datastoreItem>
</file>

<file path=docMetadata/LabelInfo.xml><?xml version="1.0" encoding="utf-8"?>
<clbl:labelList xmlns:clbl="http://schemas.microsoft.com/office/2020/mipLabelMetadata">
  <clbl:label id="{d38bbf00-78ed-4dd8-a065-ba61877b4f50}" enabled="0" method="" siteId="{d38bbf00-78ed-4dd8-a065-ba61877b4f50}" removed="1"/>
</clbl:labelList>
</file>

<file path=docProps/app.xml><?xml version="1.0" encoding="utf-8"?>
<Properties xmlns="http://schemas.openxmlformats.org/officeDocument/2006/extended-properties" xmlns:vt="http://schemas.openxmlformats.org/officeDocument/2006/docPropsVTypes">
  <Template>5. Pre-Approved VNS Health Overview Slides</Template>
  <TotalTime>9977</TotalTime>
  <Words>7339</Words>
  <Application>Microsoft Office PowerPoint</Application>
  <PresentationFormat>Widescreen</PresentationFormat>
  <Paragraphs>857</Paragraphs>
  <Slides>54</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Calibri</vt:lpstr>
      <vt:lpstr>Courier New</vt:lpstr>
      <vt:lpstr>Gellix</vt:lpstr>
      <vt:lpstr>Symbol</vt:lpstr>
      <vt:lpstr>Wingdings</vt:lpstr>
      <vt:lpstr>Wingdings 2</vt:lpstr>
      <vt:lpstr>1_VNS Health Template</vt:lpstr>
      <vt:lpstr>think-cell Slide</vt:lpstr>
      <vt:lpstr>PowerPoint Presentation</vt:lpstr>
      <vt:lpstr>Table of Contents</vt:lpstr>
      <vt:lpstr>PowerPoint Presentation</vt:lpstr>
      <vt:lpstr>Who is VNS Health?</vt:lpstr>
      <vt:lpstr>Core Values</vt:lpstr>
      <vt:lpstr>PowerPoint Presentation</vt:lpstr>
      <vt:lpstr>Medicaid Managed Long-Term Care (MLTC)</vt:lpstr>
      <vt:lpstr>VNS Health Managed Long Term Care (MLTC) Service Area:  New York State</vt:lpstr>
      <vt:lpstr>Ready to Refer to VNS Health MLTC? It’s Easy!</vt:lpstr>
      <vt:lpstr>SelectHealth  VNS Health </vt:lpstr>
      <vt:lpstr>SelectHealth  VNS Health Service Area</vt:lpstr>
      <vt:lpstr>2024 VNS Health Medicare Advantage Plans</vt:lpstr>
      <vt:lpstr>VNS Health Medicare Service Area:  New York State</vt:lpstr>
      <vt:lpstr>VNS Health Member Sample ID Cards</vt:lpstr>
      <vt:lpstr>PowerPoint Presentation</vt:lpstr>
      <vt:lpstr>Provider Reference Guide</vt:lpstr>
      <vt:lpstr>Website: vnshealthplans.org</vt:lpstr>
      <vt:lpstr>Provider Portal</vt:lpstr>
      <vt:lpstr>Provider Portal View - Dashboard</vt:lpstr>
      <vt:lpstr>Helpful Links and Contacts</vt:lpstr>
      <vt:lpstr>PowerPoint Presentation</vt:lpstr>
      <vt:lpstr>Transportation</vt:lpstr>
      <vt:lpstr>DME Supplies - Delivered or Shipped </vt:lpstr>
      <vt:lpstr>PowerPoint Presentation</vt:lpstr>
      <vt:lpstr>PowerPoint Presentation</vt:lpstr>
      <vt:lpstr>Home Care Services</vt:lpstr>
      <vt:lpstr>Services Overview</vt:lpstr>
      <vt:lpstr>Services Overview</vt:lpstr>
      <vt:lpstr>PowerPoint Presentation</vt:lpstr>
      <vt:lpstr>Requirements and Changes</vt:lpstr>
      <vt:lpstr>PowerPoint Presentation</vt:lpstr>
      <vt:lpstr>Availity </vt:lpstr>
      <vt:lpstr>Claim Submission Timing </vt:lpstr>
      <vt:lpstr>How to File an Appeal </vt:lpstr>
      <vt:lpstr>PowerPoint Presentation</vt:lpstr>
      <vt:lpstr>Process and Timeline </vt:lpstr>
      <vt:lpstr>PowerPoint Presentation</vt:lpstr>
      <vt:lpstr>Appeals Overview </vt:lpstr>
      <vt:lpstr>Appeals Decision Timeframe and Rules </vt:lpstr>
      <vt:lpstr>PowerPoint Presentation</vt:lpstr>
      <vt:lpstr>Fraud, Waste and Abuse (All Plans)</vt:lpstr>
      <vt:lpstr>Fraud, Waste and Abuse (All Plans)</vt:lpstr>
      <vt:lpstr>PowerPoint Presentation</vt:lpstr>
      <vt:lpstr>PowerPoint Presentation</vt:lpstr>
      <vt:lpstr>Website</vt:lpstr>
      <vt:lpstr>Provider Portal</vt:lpstr>
      <vt:lpstr>Provider Portal Access</vt:lpstr>
      <vt:lpstr>Helpful Links and Contacts</vt:lpstr>
      <vt:lpstr>DME Supplies - Delivered or Shipped </vt:lpstr>
      <vt:lpstr>Home Care Services</vt:lpstr>
      <vt:lpstr>Services Available</vt:lpstr>
      <vt:lpstr>Services Available</vt:lpstr>
      <vt:lpstr>Provider’s Responsibilities</vt:lpstr>
      <vt:lpstr>Provider’s Responsibilities</vt:lpstr>
    </vt:vector>
  </TitlesOfParts>
  <Company>Visiting Nurse Service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Lynna Paulino-Reyes</dc:creator>
  <cp:lastModifiedBy>Sam Viscomi</cp:lastModifiedBy>
  <cp:revision>1</cp:revision>
  <dcterms:created xsi:type="dcterms:W3CDTF">2024-01-29T13:08:02Z</dcterms:created>
  <dcterms:modified xsi:type="dcterms:W3CDTF">2024-11-06T14:09:14Z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0x01010023F50AF8A2AC9B4595AF5B220EF75817</vt:lpwstr>
  </property>
</Properties>
</file>